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0" r:id="rId1"/>
    <p:sldMasterId id="2147483691" r:id="rId2"/>
  </p:sldMasterIdLst>
  <p:notesMasterIdLst>
    <p:notesMasterId r:id="rId14"/>
  </p:notesMasterIdLst>
  <p:sldIdLst>
    <p:sldId id="258" r:id="rId3"/>
    <p:sldId id="261" r:id="rId4"/>
    <p:sldId id="272" r:id="rId5"/>
    <p:sldId id="263" r:id="rId6"/>
    <p:sldId id="273" r:id="rId7"/>
    <p:sldId id="275" r:id="rId8"/>
    <p:sldId id="274" r:id="rId9"/>
    <p:sldId id="276" r:id="rId10"/>
    <p:sldId id="277" r:id="rId11"/>
    <p:sldId id="278" r:id="rId12"/>
    <p:sldId id="269" r:id="rId1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2220494-F72E-42EC-8C15-EB342598EB4E}">
  <a:tblStyle styleId="{62220494-F72E-42EC-8C15-EB342598EB4E}"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46"/>
    <p:restoredTop sz="77828" autoAdjust="0"/>
  </p:normalViewPr>
  <p:slideViewPr>
    <p:cSldViewPr>
      <p:cViewPr varScale="1">
        <p:scale>
          <a:sx n="117" d="100"/>
          <a:sy n="117" d="100"/>
        </p:scale>
        <p:origin x="504" y="17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[Mandatory Slide]</a:t>
            </a:r>
            <a:br>
              <a:rPr lang="en-US" dirty="0" smtClean="0"/>
            </a:br>
            <a:r>
              <a:rPr lang="en-US" dirty="0" smtClean="0"/>
              <a:t>This would be the introduction slide</a:t>
            </a:r>
            <a:r>
              <a:rPr lang="en-US" baseline="0" dirty="0" smtClean="0"/>
              <a:t> of the topic that you are covering in this subsection.</a:t>
            </a:r>
          </a:p>
          <a:p>
            <a:pPr lvl="0" rtl="0">
              <a:spcBef>
                <a:spcPts val="0"/>
              </a:spcBef>
              <a:buNone/>
            </a:pPr>
            <a:r>
              <a:rPr lang="en-US" baseline="0" dirty="0" smtClean="0"/>
              <a:t>When this slide plays, you could talk about the main aim that we’d be covering in this video.</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9" name="Shape 1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This is a single point slide which can be</a:t>
            </a:r>
            <a:r>
              <a:rPr lang="en-US" baseline="0" dirty="0" smtClean="0"/>
              <a:t> used for multiple purposes.</a:t>
            </a:r>
          </a:p>
          <a:p>
            <a:pPr lvl="0" rtl="0">
              <a:spcBef>
                <a:spcPts val="0"/>
              </a:spcBef>
              <a:buNone/>
            </a:pPr>
            <a:endParaRPr lang="en-US" baseline="0" dirty="0" smtClean="0"/>
          </a:p>
          <a:p>
            <a:pPr lvl="0" rtl="0">
              <a:spcBef>
                <a:spcPts val="0"/>
              </a:spcBef>
              <a:buNone/>
            </a:pPr>
            <a:r>
              <a:rPr lang="en-US" b="1" baseline="0" dirty="0" smtClean="0"/>
              <a:t>Use 1 </a:t>
            </a:r>
            <a:r>
              <a:rPr lang="en-US" dirty="0" smtClean="0"/>
              <a:t>[Mandatory Slide]</a:t>
            </a:r>
            <a:r>
              <a:rPr lang="en-US" baseline="0" dirty="0" smtClean="0"/>
              <a:t>: </a:t>
            </a:r>
          </a:p>
          <a:p>
            <a:pPr lvl="0" rtl="0">
              <a:spcBef>
                <a:spcPts val="0"/>
              </a:spcBef>
              <a:buNone/>
            </a:pPr>
            <a:r>
              <a:rPr lang="en-US" baseline="0" dirty="0" smtClean="0"/>
              <a:t>Before the start of the video, we’d like to highlight what are important topics or pointers that we’d be covering in this video. This slide would immediately follow the intro/name slide. This would just be say 2-3 points for the viewers to know what they are getting into.</a:t>
            </a:r>
          </a:p>
          <a:p>
            <a:pPr lvl="0" rtl="0">
              <a:spcBef>
                <a:spcPts val="0"/>
              </a:spcBef>
              <a:buNone/>
            </a:pPr>
            <a:endParaRPr lang="en-US" baseline="0" dirty="0" smtClean="0"/>
          </a:p>
          <a:p>
            <a:pPr lvl="0" rtl="0">
              <a:spcBef>
                <a:spcPts val="0"/>
              </a:spcBef>
              <a:buNone/>
            </a:pPr>
            <a:r>
              <a:rPr lang="en-US" b="1" baseline="0" dirty="0" smtClean="0"/>
              <a:t>Use 2</a:t>
            </a:r>
            <a:r>
              <a:rPr lang="en-US" b="0" baseline="0" dirty="0" smtClean="0"/>
              <a:t>:</a:t>
            </a:r>
          </a:p>
          <a:p>
            <a:pPr lvl="0" rtl="0">
              <a:spcBef>
                <a:spcPts val="0"/>
              </a:spcBef>
              <a:buNone/>
            </a:pPr>
            <a:r>
              <a:rPr lang="en-US" baseline="0" dirty="0" smtClean="0"/>
              <a:t>This slide can also be used to cover topics that can be represented by an image/graph etc. Information which is half image/half information type. Like shown in the example above.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This slide, like mentioned above is for multiple pointers. The information above covers the types</a:t>
            </a:r>
            <a:r>
              <a:rPr lang="en-US" baseline="0" dirty="0" smtClean="0"/>
              <a:t> of information that can be used in this slide</a:t>
            </a:r>
            <a:endParaRPr lang="en-US" dirty="0" smtClean="0"/>
          </a:p>
          <a:p>
            <a:pPr lvl="0" rtl="0">
              <a:spcBef>
                <a:spcPts val="0"/>
              </a:spcBef>
              <a:buNone/>
            </a:pPr>
            <a:endParaRPr lang="en-US" dirty="0" smtClean="0"/>
          </a:p>
        </p:txBody>
      </p:sp>
    </p:spTree>
    <p:extLst>
      <p:ext uri="{BB962C8B-B14F-4D97-AF65-F5344CB8AC3E}">
        <p14:creationId xmlns:p14="http://schemas.microsoft.com/office/powerpoint/2010/main" val="1718434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6" name="Shape 21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This is a step-wise graphical info type slide.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This slide, like mentioned above is for multiple pointers. The information above covers the types</a:t>
            </a:r>
            <a:r>
              <a:rPr lang="en-US" baseline="0" dirty="0" smtClean="0"/>
              <a:t> of information that can be used in this slide</a:t>
            </a:r>
            <a:endParaRPr lang="en-US" dirty="0" smtClean="0"/>
          </a:p>
          <a:p>
            <a:pPr lvl="0" rtl="0">
              <a:spcBef>
                <a:spcPts val="0"/>
              </a:spcBef>
              <a:buNone/>
            </a:pPr>
            <a:endParaRPr lang="en-US" dirty="0" smtClean="0"/>
          </a:p>
        </p:txBody>
      </p:sp>
    </p:spTree>
    <p:extLst>
      <p:ext uri="{BB962C8B-B14F-4D97-AF65-F5344CB8AC3E}">
        <p14:creationId xmlns:p14="http://schemas.microsoft.com/office/powerpoint/2010/main" val="91693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[Mandatory Slide]</a:t>
            </a:r>
          </a:p>
          <a:p>
            <a:pPr lvl="0" rtl="0">
              <a:spcBef>
                <a:spcPts val="0"/>
              </a:spcBef>
              <a:buNone/>
            </a:pPr>
            <a:r>
              <a:rPr lang="en-US" b="0" dirty="0" smtClean="0"/>
              <a:t>Here</a:t>
            </a:r>
            <a:r>
              <a:rPr lang="en-US" b="0" baseline="0" dirty="0" smtClean="0"/>
              <a:t> the name of the next video needs to be mentioned. The narration as you guessed it would be just letting the viewer know exactly where we are at and what we’d be taking over next! </a:t>
            </a:r>
            <a:r>
              <a:rPr lang="en-US" b="0" baseline="0" smtClean="0">
                <a:sym typeface="Wingdings" pitchFamily="2" charset="2"/>
              </a:rPr>
              <a:t></a:t>
            </a:r>
            <a:endParaRPr b="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Course Title">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390525" y="2803825"/>
            <a:ext cx="8222100" cy="573300"/>
          </a:xfrm>
          <a:prstGeom prst="rect">
            <a:avLst/>
          </a:prstGeom>
        </p:spPr>
        <p:txBody>
          <a:bodyPr lIns="91425" tIns="91425" rIns="91425" bIns="91425" anchor="b" anchorCtr="0"/>
          <a:lstStyle>
            <a:lvl1pPr lvl="0" rtl="0">
              <a:spcBef>
                <a:spcPts val="0"/>
              </a:spcBef>
              <a:buNone/>
              <a:defRPr sz="2600"/>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pic>
        <p:nvPicPr>
          <p:cNvPr id="11" name="Shape 11" descr="Packt-Logo-white.png"/>
          <p:cNvPicPr preferRelativeResize="0"/>
          <p:nvPr/>
        </p:nvPicPr>
        <p:blipFill>
          <a:blip r:embed="rId2">
            <a:alphaModFix/>
          </a:blip>
          <a:stretch>
            <a:fillRect/>
          </a:stretch>
        </p:blipFill>
        <p:spPr>
          <a:xfrm>
            <a:off x="112750" y="1477730"/>
            <a:ext cx="3382881" cy="161666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Author Profile">
    <p:spTree>
      <p:nvGrpSpPr>
        <p:cNvPr id="1" name="Shape 53"/>
        <p:cNvGrpSpPr/>
        <p:nvPr/>
      </p:nvGrpSpPr>
      <p:grpSpPr>
        <a:xfrm>
          <a:off x="0" y="0"/>
          <a:ext cx="0" cy="0"/>
          <a:chOff x="0" y="0"/>
          <a:chExt cx="0" cy="0"/>
        </a:xfrm>
      </p:grpSpPr>
      <p:sp>
        <p:nvSpPr>
          <p:cNvPr id="54" name="Shape 54"/>
          <p:cNvSpPr/>
          <p:nvPr/>
        </p:nvSpPr>
        <p:spPr>
          <a:xfrm flipH="1">
            <a:off x="0" y="0"/>
            <a:ext cx="4572000" cy="5143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55" name="Shape 55"/>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56" name="Shape 56"/>
          <p:cNvSpPr txBox="1">
            <a:spLocks noGrp="1"/>
          </p:cNvSpPr>
          <p:nvPr>
            <p:ph type="title"/>
          </p:nvPr>
        </p:nvSpPr>
        <p:spPr>
          <a:xfrm>
            <a:off x="265500" y="3387625"/>
            <a:ext cx="4045200" cy="1482300"/>
          </a:xfrm>
          <a:prstGeom prst="rect">
            <a:avLst/>
          </a:prstGeom>
        </p:spPr>
        <p:txBody>
          <a:bodyPr lIns="91425" tIns="91425" rIns="91425" bIns="91425" anchor="t" anchorCtr="0"/>
          <a:lstStyle>
            <a:lvl1pPr lvl="0" algn="ctr" rtl="0">
              <a:spcBef>
                <a:spcPts val="0"/>
              </a:spcBef>
              <a:buClr>
                <a:srgbClr val="4285F4"/>
              </a:buClr>
              <a:buSzPct val="100000"/>
              <a:defRPr sz="2400">
                <a:solidFill>
                  <a:srgbClr val="4285F4"/>
                </a:solidFill>
              </a:defRPr>
            </a:lvl1pPr>
            <a:lvl2pPr lvl="1" algn="ctr" rtl="0">
              <a:spcBef>
                <a:spcPts val="0"/>
              </a:spcBef>
              <a:buClr>
                <a:schemeClr val="dk2"/>
              </a:buClr>
              <a:buSzPct val="100000"/>
              <a:defRPr sz="4200">
                <a:solidFill>
                  <a:schemeClr val="dk2"/>
                </a:solidFill>
              </a:defRPr>
            </a:lvl2pPr>
            <a:lvl3pPr lvl="2" algn="ctr" rtl="0">
              <a:spcBef>
                <a:spcPts val="0"/>
              </a:spcBef>
              <a:buClr>
                <a:schemeClr val="dk2"/>
              </a:buClr>
              <a:buSzPct val="100000"/>
              <a:defRPr sz="4200">
                <a:solidFill>
                  <a:schemeClr val="dk2"/>
                </a:solidFill>
              </a:defRPr>
            </a:lvl3pPr>
            <a:lvl4pPr lvl="3" algn="ctr" rtl="0">
              <a:spcBef>
                <a:spcPts val="0"/>
              </a:spcBef>
              <a:buClr>
                <a:schemeClr val="dk2"/>
              </a:buClr>
              <a:buSzPct val="100000"/>
              <a:defRPr sz="4200">
                <a:solidFill>
                  <a:schemeClr val="dk2"/>
                </a:solidFill>
              </a:defRPr>
            </a:lvl4pPr>
            <a:lvl5pPr lvl="4" algn="ctr" rtl="0">
              <a:spcBef>
                <a:spcPts val="0"/>
              </a:spcBef>
              <a:buClr>
                <a:schemeClr val="dk2"/>
              </a:buClr>
              <a:buSzPct val="100000"/>
              <a:defRPr sz="4200">
                <a:solidFill>
                  <a:schemeClr val="dk2"/>
                </a:solidFill>
              </a:defRPr>
            </a:lvl5pPr>
            <a:lvl6pPr lvl="5" algn="ctr" rtl="0">
              <a:spcBef>
                <a:spcPts val="0"/>
              </a:spcBef>
              <a:buClr>
                <a:schemeClr val="dk2"/>
              </a:buClr>
              <a:buSzPct val="100000"/>
              <a:defRPr sz="4200">
                <a:solidFill>
                  <a:schemeClr val="dk2"/>
                </a:solidFill>
              </a:defRPr>
            </a:lvl6pPr>
            <a:lvl7pPr lvl="6" algn="ctr" rtl="0">
              <a:spcBef>
                <a:spcPts val="0"/>
              </a:spcBef>
              <a:buClr>
                <a:schemeClr val="dk2"/>
              </a:buClr>
              <a:buSzPct val="100000"/>
              <a:defRPr sz="4200">
                <a:solidFill>
                  <a:schemeClr val="dk2"/>
                </a:solidFill>
              </a:defRPr>
            </a:lvl7pPr>
            <a:lvl8pPr lvl="7" algn="ctr" rtl="0">
              <a:spcBef>
                <a:spcPts val="0"/>
              </a:spcBef>
              <a:buClr>
                <a:schemeClr val="dk2"/>
              </a:buClr>
              <a:buSzPct val="100000"/>
              <a:defRPr sz="4200">
                <a:solidFill>
                  <a:schemeClr val="dk2"/>
                </a:solidFill>
              </a:defRPr>
            </a:lvl8pPr>
            <a:lvl9pPr lvl="8" algn="ctr" rtl="0">
              <a:spcBef>
                <a:spcPts val="0"/>
              </a:spcBef>
              <a:buClr>
                <a:schemeClr val="dk2"/>
              </a:buClr>
              <a:buSzPct val="100000"/>
              <a:defRPr sz="4200">
                <a:solidFill>
                  <a:schemeClr val="dk2"/>
                </a:solidFill>
              </a:defRPr>
            </a:lvl9pPr>
          </a:lstStyle>
          <a:p>
            <a:endParaRPr/>
          </a:p>
        </p:txBody>
      </p:sp>
      <p:sp>
        <p:nvSpPr>
          <p:cNvPr id="57" name="Shape 57"/>
          <p:cNvSpPr txBox="1">
            <a:spLocks noGrp="1"/>
          </p:cNvSpPr>
          <p:nvPr>
            <p:ph type="body" idx="1"/>
          </p:nvPr>
        </p:nvSpPr>
        <p:spPr>
          <a:xfrm>
            <a:off x="4939500" y="724200"/>
            <a:ext cx="3837000" cy="3695100"/>
          </a:xfrm>
          <a:prstGeom prst="rect">
            <a:avLst/>
          </a:prstGeom>
        </p:spPr>
        <p:txBody>
          <a:bodyPr lIns="91425" tIns="91425" rIns="91425" bIns="91425" anchor="ctr" anchorCtr="0"/>
          <a:lstStyle>
            <a:lvl1pPr lvl="0" rtl="0">
              <a:spcBef>
                <a:spcPts val="0"/>
              </a:spcBef>
              <a:buClr>
                <a:schemeClr val="lt1"/>
              </a:buClr>
              <a:buSzPct val="100000"/>
              <a:buFont typeface="Calibri"/>
              <a:defRPr sz="2200">
                <a:solidFill>
                  <a:schemeClr val="lt1"/>
                </a:solidFill>
                <a:latin typeface="Calibri"/>
                <a:ea typeface="Calibri"/>
                <a:cs typeface="Calibri"/>
                <a:sym typeface="Calibri"/>
              </a:defRPr>
            </a:lvl1pPr>
            <a:lvl2pPr lvl="1" rtl="0">
              <a:spcBef>
                <a:spcPts val="0"/>
              </a:spcBef>
              <a:buClr>
                <a:schemeClr val="lt1"/>
              </a:buClr>
              <a:buSzPct val="100000"/>
              <a:defRPr sz="1600">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a:endParaRPr/>
          </a:p>
        </p:txBody>
      </p:sp>
      <p:pic>
        <p:nvPicPr>
          <p:cNvPr id="58" name="Shape 58"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pic>
        <p:nvPicPr>
          <p:cNvPr id="59" name="Shape 59" descr="Corporate headshot of a man"/>
          <p:cNvPicPr preferRelativeResize="0"/>
          <p:nvPr/>
        </p:nvPicPr>
        <p:blipFill>
          <a:blip r:embed="rId3">
            <a:alphaModFix/>
          </a:blip>
          <a:stretch>
            <a:fillRect/>
          </a:stretch>
        </p:blipFill>
        <p:spPr>
          <a:xfrm>
            <a:off x="1142554" y="917976"/>
            <a:ext cx="2291100" cy="2291100"/>
          </a:xfrm>
          <a:prstGeom prst="ellipse">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aption">
    <p:spTree>
      <p:nvGrpSpPr>
        <p:cNvPr id="1" name="Shape 60"/>
        <p:cNvGrpSpPr/>
        <p:nvPr/>
      </p:nvGrpSpPr>
      <p:grpSpPr>
        <a:xfrm>
          <a:off x="0" y="0"/>
          <a:ext cx="0" cy="0"/>
          <a:chOff x="0" y="0"/>
          <a:chExt cx="0" cy="0"/>
        </a:xfrm>
      </p:grpSpPr>
      <p:sp>
        <p:nvSpPr>
          <p:cNvPr id="61" name="Shape 61"/>
          <p:cNvSpPr txBox="1"/>
          <p:nvPr/>
        </p:nvSpPr>
        <p:spPr>
          <a:xfrm rot="10800000" flipH="1">
            <a:off x="0" y="0"/>
            <a:ext cx="9144000" cy="46959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62" name="Shape 62"/>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63" name="Shape 63"/>
          <p:cNvSpPr txBox="1">
            <a:spLocks noGrp="1"/>
          </p:cNvSpPr>
          <p:nvPr>
            <p:ph type="body" idx="1"/>
          </p:nvPr>
        </p:nvSpPr>
        <p:spPr>
          <a:xfrm>
            <a:off x="57150" y="4696825"/>
            <a:ext cx="8382000" cy="446700"/>
          </a:xfrm>
          <a:prstGeom prst="rect">
            <a:avLst/>
          </a:prstGeom>
        </p:spPr>
        <p:txBody>
          <a:bodyPr lIns="91425" tIns="91425" rIns="91425" bIns="91425" anchor="ctr" anchorCtr="0"/>
          <a:lstStyle>
            <a:lvl1pPr lvl="0" rtl="0">
              <a:lnSpc>
                <a:spcPct val="100000"/>
              </a:lnSpc>
              <a:spcBef>
                <a:spcPts val="0"/>
              </a:spcBef>
              <a:spcAft>
                <a:spcPts val="0"/>
              </a:spcAft>
              <a:buClr>
                <a:schemeClr val="lt1"/>
              </a:buClr>
              <a:buFont typeface="Calibri"/>
              <a:buNone/>
              <a:defRPr>
                <a:solidFill>
                  <a:schemeClr val="lt1"/>
                </a:solidFill>
                <a:latin typeface="Calibri"/>
                <a:ea typeface="Calibri"/>
                <a:cs typeface="Calibri"/>
                <a:sym typeface="Calibri"/>
              </a:defRPr>
            </a:lvl1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ig Number">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460950" y="1248300"/>
            <a:ext cx="8222100" cy="1963500"/>
          </a:xfrm>
          <a:prstGeom prst="rect">
            <a:avLst/>
          </a:prstGeom>
        </p:spPr>
        <p:txBody>
          <a:bodyPr lIns="91425" tIns="91425" rIns="91425" bIns="91425" anchor="b" anchorCtr="0"/>
          <a:lstStyle>
            <a:lvl1pPr lvl="0" algn="ctr" rtl="0">
              <a:spcBef>
                <a:spcPts val="0"/>
              </a:spcBef>
              <a:buClr>
                <a:srgbClr val="F3F3F3"/>
              </a:buClr>
              <a:buSzPct val="100000"/>
              <a:defRPr sz="12000">
                <a:solidFill>
                  <a:srgbClr val="F3F3F3"/>
                </a:solidFill>
              </a:defRPr>
            </a:lvl1pPr>
            <a:lvl2pPr lvl="1" algn="ctr" rtl="0">
              <a:spcBef>
                <a:spcPts val="0"/>
              </a:spcBef>
              <a:buClr>
                <a:schemeClr val="dk2"/>
              </a:buClr>
              <a:buSzPct val="100000"/>
              <a:defRPr sz="12000">
                <a:solidFill>
                  <a:schemeClr val="dk2"/>
                </a:solidFill>
              </a:defRPr>
            </a:lvl2pPr>
            <a:lvl3pPr lvl="2" algn="ctr" rtl="0">
              <a:spcBef>
                <a:spcPts val="0"/>
              </a:spcBef>
              <a:buClr>
                <a:schemeClr val="dk2"/>
              </a:buClr>
              <a:buSzPct val="100000"/>
              <a:defRPr sz="12000">
                <a:solidFill>
                  <a:schemeClr val="dk2"/>
                </a:solidFill>
              </a:defRPr>
            </a:lvl3pPr>
            <a:lvl4pPr lvl="3" algn="ctr" rtl="0">
              <a:spcBef>
                <a:spcPts val="0"/>
              </a:spcBef>
              <a:buClr>
                <a:schemeClr val="dk2"/>
              </a:buClr>
              <a:buSzPct val="100000"/>
              <a:defRPr sz="12000">
                <a:solidFill>
                  <a:schemeClr val="dk2"/>
                </a:solidFill>
              </a:defRPr>
            </a:lvl4pPr>
            <a:lvl5pPr lvl="4" algn="ctr" rtl="0">
              <a:spcBef>
                <a:spcPts val="0"/>
              </a:spcBef>
              <a:buClr>
                <a:schemeClr val="dk2"/>
              </a:buClr>
              <a:buSzPct val="100000"/>
              <a:defRPr sz="12000">
                <a:solidFill>
                  <a:schemeClr val="dk2"/>
                </a:solidFill>
              </a:defRPr>
            </a:lvl5pPr>
            <a:lvl6pPr lvl="5" algn="ctr" rtl="0">
              <a:spcBef>
                <a:spcPts val="0"/>
              </a:spcBef>
              <a:buClr>
                <a:schemeClr val="dk2"/>
              </a:buClr>
              <a:buSzPct val="100000"/>
              <a:defRPr sz="12000">
                <a:solidFill>
                  <a:schemeClr val="dk2"/>
                </a:solidFill>
              </a:defRPr>
            </a:lvl6pPr>
            <a:lvl7pPr lvl="6" algn="ctr" rtl="0">
              <a:spcBef>
                <a:spcPts val="0"/>
              </a:spcBef>
              <a:buClr>
                <a:schemeClr val="dk2"/>
              </a:buClr>
              <a:buSzPct val="100000"/>
              <a:defRPr sz="12000">
                <a:solidFill>
                  <a:schemeClr val="dk2"/>
                </a:solidFill>
              </a:defRPr>
            </a:lvl7pPr>
            <a:lvl8pPr lvl="7" algn="ctr" rtl="0">
              <a:spcBef>
                <a:spcPts val="0"/>
              </a:spcBef>
              <a:buClr>
                <a:schemeClr val="dk2"/>
              </a:buClr>
              <a:buSzPct val="100000"/>
              <a:defRPr sz="12000">
                <a:solidFill>
                  <a:schemeClr val="dk2"/>
                </a:solidFill>
              </a:defRPr>
            </a:lvl8pPr>
            <a:lvl9pPr lvl="8" algn="ctr" rtl="0">
              <a:spcBef>
                <a:spcPts val="0"/>
              </a:spcBef>
              <a:buClr>
                <a:schemeClr val="dk2"/>
              </a:buClr>
              <a:buSzPct val="100000"/>
              <a:defRPr sz="12000">
                <a:solidFill>
                  <a:schemeClr val="dk2"/>
                </a:solidFill>
              </a:defRPr>
            </a:lvl9pPr>
          </a:lstStyle>
          <a:p>
            <a:endParaRPr/>
          </a:p>
        </p:txBody>
      </p:sp>
      <p:sp>
        <p:nvSpPr>
          <p:cNvPr id="66" name="Shape 66"/>
          <p:cNvSpPr txBox="1">
            <a:spLocks noGrp="1"/>
          </p:cNvSpPr>
          <p:nvPr>
            <p:ph type="body" idx="1"/>
          </p:nvPr>
        </p:nvSpPr>
        <p:spPr>
          <a:xfrm>
            <a:off x="1595400" y="3273925"/>
            <a:ext cx="5953200" cy="1300800"/>
          </a:xfrm>
          <a:prstGeom prst="rect">
            <a:avLst/>
          </a:prstGeom>
        </p:spPr>
        <p:txBody>
          <a:bodyPr lIns="91425" tIns="91425" rIns="91425" bIns="91425" anchor="t" anchorCtr="0"/>
          <a:lstStyle>
            <a:lvl1pPr lvl="0" algn="ctr" rtl="0">
              <a:spcBef>
                <a:spcPts val="0"/>
              </a:spcBef>
              <a:buClr>
                <a:srgbClr val="F3F3F3"/>
              </a:buClr>
              <a:buFont typeface="Calibri"/>
              <a:defRPr>
                <a:solidFill>
                  <a:srgbClr val="F3F3F3"/>
                </a:solidFill>
                <a:latin typeface="Calibri"/>
                <a:ea typeface="Calibri"/>
                <a:cs typeface="Calibri"/>
                <a:sym typeface="Calibri"/>
              </a:defRPr>
            </a:lvl1pPr>
            <a:lvl2pPr lvl="1" algn="ctr" rtl="0">
              <a:spcBef>
                <a:spcPts val="0"/>
              </a:spcBef>
              <a:buClr>
                <a:srgbClr val="F3F3F3"/>
              </a:buClr>
              <a:buFont typeface="Calibri"/>
              <a:defRPr>
                <a:solidFill>
                  <a:srgbClr val="F3F3F3"/>
                </a:solidFill>
                <a:latin typeface="Calibri"/>
                <a:ea typeface="Calibri"/>
                <a:cs typeface="Calibri"/>
                <a:sym typeface="Calibri"/>
              </a:defRPr>
            </a:lvl2pPr>
            <a:lvl3pPr lvl="2" algn="ctr" rtl="0">
              <a:spcBef>
                <a:spcPts val="0"/>
              </a:spcBef>
              <a:buClr>
                <a:srgbClr val="F3F3F3"/>
              </a:buClr>
              <a:buFont typeface="Calibri"/>
              <a:defRPr>
                <a:solidFill>
                  <a:srgbClr val="F3F3F3"/>
                </a:solidFill>
                <a:latin typeface="Calibri"/>
                <a:ea typeface="Calibri"/>
                <a:cs typeface="Calibri"/>
                <a:sym typeface="Calibri"/>
              </a:defRPr>
            </a:lvl3pPr>
            <a:lvl4pPr lvl="3" algn="ctr" rtl="0">
              <a:spcBef>
                <a:spcPts val="0"/>
              </a:spcBef>
              <a:buClr>
                <a:srgbClr val="F3F3F3"/>
              </a:buClr>
              <a:buFont typeface="Calibri"/>
              <a:defRPr>
                <a:solidFill>
                  <a:srgbClr val="F3F3F3"/>
                </a:solidFill>
                <a:latin typeface="Calibri"/>
                <a:ea typeface="Calibri"/>
                <a:cs typeface="Calibri"/>
                <a:sym typeface="Calibri"/>
              </a:defRPr>
            </a:lvl4pPr>
            <a:lvl5pPr lvl="4" algn="ctr" rtl="0">
              <a:spcBef>
                <a:spcPts val="0"/>
              </a:spcBef>
              <a:buClr>
                <a:srgbClr val="F3F3F3"/>
              </a:buClr>
              <a:buFont typeface="Calibri"/>
              <a:defRPr>
                <a:solidFill>
                  <a:srgbClr val="F3F3F3"/>
                </a:solidFill>
                <a:latin typeface="Calibri"/>
                <a:ea typeface="Calibri"/>
                <a:cs typeface="Calibri"/>
                <a:sym typeface="Calibri"/>
              </a:defRPr>
            </a:lvl5pPr>
            <a:lvl6pPr lvl="5" algn="ctr" rtl="0">
              <a:spcBef>
                <a:spcPts val="0"/>
              </a:spcBef>
              <a:buClr>
                <a:srgbClr val="F3F3F3"/>
              </a:buClr>
              <a:buFont typeface="Calibri"/>
              <a:defRPr>
                <a:solidFill>
                  <a:srgbClr val="F3F3F3"/>
                </a:solidFill>
                <a:latin typeface="Calibri"/>
                <a:ea typeface="Calibri"/>
                <a:cs typeface="Calibri"/>
                <a:sym typeface="Calibri"/>
              </a:defRPr>
            </a:lvl6pPr>
            <a:lvl7pPr lvl="6" algn="ctr" rtl="0">
              <a:spcBef>
                <a:spcPts val="0"/>
              </a:spcBef>
              <a:buClr>
                <a:srgbClr val="F3F3F3"/>
              </a:buClr>
              <a:buFont typeface="Calibri"/>
              <a:defRPr>
                <a:solidFill>
                  <a:srgbClr val="F3F3F3"/>
                </a:solidFill>
                <a:latin typeface="Calibri"/>
                <a:ea typeface="Calibri"/>
                <a:cs typeface="Calibri"/>
                <a:sym typeface="Calibri"/>
              </a:defRPr>
            </a:lvl7pPr>
            <a:lvl8pPr lvl="7" algn="ctr" rtl="0">
              <a:spcBef>
                <a:spcPts val="0"/>
              </a:spcBef>
              <a:buClr>
                <a:srgbClr val="F3F3F3"/>
              </a:buClr>
              <a:buFont typeface="Calibri"/>
              <a:defRPr>
                <a:solidFill>
                  <a:srgbClr val="F3F3F3"/>
                </a:solidFill>
                <a:latin typeface="Calibri"/>
                <a:ea typeface="Calibri"/>
                <a:cs typeface="Calibri"/>
                <a:sym typeface="Calibri"/>
              </a:defRPr>
            </a:lvl8pPr>
            <a:lvl9pPr lvl="8" algn="ctr" rtl="0">
              <a:spcBef>
                <a:spcPts val="0"/>
              </a:spcBef>
              <a:buClr>
                <a:srgbClr val="F3F3F3"/>
              </a:buClr>
              <a:buFont typeface="Calibri"/>
              <a:defRPr>
                <a:solidFill>
                  <a:srgbClr val="F3F3F3"/>
                </a:solidFill>
                <a:latin typeface="Calibri"/>
                <a:ea typeface="Calibri"/>
                <a:cs typeface="Calibri"/>
                <a:sym typeface="Calibri"/>
              </a:defRPr>
            </a:lvl9pPr>
          </a:lstStyle>
          <a:p>
            <a:endParaRPr/>
          </a:p>
        </p:txBody>
      </p:sp>
      <p:pic>
        <p:nvPicPr>
          <p:cNvPr id="67" name="Shape 67"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8"/>
        <p:cNvGrpSpPr/>
        <p:nvPr/>
      </p:nvGrpSpPr>
      <p:grpSpPr>
        <a:xfrm>
          <a:off x="0" y="0"/>
          <a:ext cx="0" cy="0"/>
          <a:chOff x="0" y="0"/>
          <a:chExt cx="0" cy="0"/>
        </a:xfrm>
      </p:grpSpPr>
      <p:pic>
        <p:nvPicPr>
          <p:cNvPr id="69" name="Shape 69"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ection End">
    <p:spTree>
      <p:nvGrpSpPr>
        <p:cNvPr id="1" name="Shape 70"/>
        <p:cNvGrpSpPr/>
        <p:nvPr/>
      </p:nvGrpSpPr>
      <p:grpSpPr>
        <a:xfrm>
          <a:off x="0" y="0"/>
          <a:ext cx="0" cy="0"/>
          <a:chOff x="0" y="0"/>
          <a:chExt cx="0" cy="0"/>
        </a:xfrm>
      </p:grpSpPr>
      <p:sp>
        <p:nvSpPr>
          <p:cNvPr id="71" name="Shape 71"/>
          <p:cNvSpPr txBox="1">
            <a:spLocks noGrp="1"/>
          </p:cNvSpPr>
          <p:nvPr>
            <p:ph type="body" idx="1"/>
          </p:nvPr>
        </p:nvSpPr>
        <p:spPr>
          <a:xfrm>
            <a:off x="4570050" y="564750"/>
            <a:ext cx="4106100" cy="4014000"/>
          </a:xfrm>
          <a:prstGeom prst="rect">
            <a:avLst/>
          </a:prstGeom>
        </p:spPr>
        <p:txBody>
          <a:bodyPr lIns="91425" tIns="91425" rIns="91425" bIns="91425" anchor="ctr" anchorCtr="0"/>
          <a:lstStyle>
            <a:lvl1pPr lvl="0">
              <a:spcBef>
                <a:spcPts val="0"/>
              </a:spcBef>
              <a:buClr>
                <a:srgbClr val="FFFFFF"/>
              </a:buClr>
              <a:defRPr>
                <a:solidFill>
                  <a:srgbClr val="FFFFFF"/>
                </a:solidFill>
              </a:defRPr>
            </a:lvl1pPr>
            <a:lvl2pPr lvl="1">
              <a:spcBef>
                <a:spcPts val="0"/>
              </a:spcBef>
              <a:buClr>
                <a:srgbClr val="FFFFFF"/>
              </a:buClr>
              <a:defRPr>
                <a:solidFill>
                  <a:srgbClr val="FFFFFF"/>
                </a:solidFill>
              </a:defRPr>
            </a:lvl2pPr>
            <a:lvl3pPr lvl="2">
              <a:spcBef>
                <a:spcPts val="0"/>
              </a:spcBef>
              <a:buClr>
                <a:srgbClr val="FFFFFF"/>
              </a:buClr>
              <a:defRPr>
                <a:solidFill>
                  <a:srgbClr val="FFFFFF"/>
                </a:solidFill>
              </a:defRPr>
            </a:lvl3pPr>
            <a:lvl4pPr lvl="3">
              <a:spcBef>
                <a:spcPts val="0"/>
              </a:spcBef>
              <a:buClr>
                <a:srgbClr val="FFFFFF"/>
              </a:buClr>
              <a:defRPr>
                <a:solidFill>
                  <a:srgbClr val="FFFFFF"/>
                </a:solidFill>
              </a:defRPr>
            </a:lvl4pPr>
            <a:lvl5pPr lvl="4">
              <a:spcBef>
                <a:spcPts val="0"/>
              </a:spcBef>
              <a:buClr>
                <a:srgbClr val="FFFFFF"/>
              </a:buClr>
              <a:defRPr>
                <a:solidFill>
                  <a:srgbClr val="FFFFFF"/>
                </a:solidFill>
              </a:defRPr>
            </a:lvl5pPr>
            <a:lvl6pPr lvl="5">
              <a:spcBef>
                <a:spcPts val="0"/>
              </a:spcBef>
              <a:buClr>
                <a:srgbClr val="FFFFFF"/>
              </a:buClr>
              <a:defRPr>
                <a:solidFill>
                  <a:srgbClr val="FFFFFF"/>
                </a:solidFill>
              </a:defRPr>
            </a:lvl6pPr>
            <a:lvl7pPr lvl="6">
              <a:spcBef>
                <a:spcPts val="0"/>
              </a:spcBef>
              <a:buClr>
                <a:srgbClr val="FFFFFF"/>
              </a:buClr>
              <a:defRPr>
                <a:solidFill>
                  <a:srgbClr val="FFFFFF"/>
                </a:solidFill>
              </a:defRPr>
            </a:lvl7pPr>
            <a:lvl8pPr lvl="7">
              <a:spcBef>
                <a:spcPts val="0"/>
              </a:spcBef>
              <a:buClr>
                <a:srgbClr val="FFFFFF"/>
              </a:buClr>
              <a:defRPr>
                <a:solidFill>
                  <a:srgbClr val="FFFFFF"/>
                </a:solidFill>
              </a:defRPr>
            </a:lvl8pPr>
            <a:lvl9pPr lvl="8">
              <a:spcBef>
                <a:spcPts val="0"/>
              </a:spcBef>
              <a:buClr>
                <a:srgbClr val="FFFFFF"/>
              </a:buClr>
              <a:defRPr>
                <a:solidFill>
                  <a:srgbClr val="FFFFFF"/>
                </a:solidFill>
              </a:defRPr>
            </a:lvl9pPr>
          </a:lstStyle>
          <a:p>
            <a:endParaRPr/>
          </a:p>
        </p:txBody>
      </p:sp>
      <p:pic>
        <p:nvPicPr>
          <p:cNvPr id="72" name="Shape 72" descr="Packt-Logo-white.png"/>
          <p:cNvPicPr preferRelativeResize="0"/>
          <p:nvPr/>
        </p:nvPicPr>
        <p:blipFill>
          <a:blip r:embed="rId2">
            <a:alphaModFix/>
          </a:blip>
          <a:stretch>
            <a:fillRect/>
          </a:stretch>
        </p:blipFill>
        <p:spPr>
          <a:xfrm>
            <a:off x="112750" y="1763405"/>
            <a:ext cx="3382881" cy="161666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Blank (Assembly)">
    <p:bg>
      <p:bgPr>
        <a:solidFill>
          <a:srgbClr val="3E5DAA"/>
        </a:solidFill>
        <a:effectLst/>
      </p:bgPr>
    </p:bg>
    <p:spTree>
      <p:nvGrpSpPr>
        <p:cNvPr id="1" name="Shape 73"/>
        <p:cNvGrpSpPr/>
        <p:nvPr/>
      </p:nvGrpSpPr>
      <p:grpSpPr>
        <a:xfrm>
          <a:off x="0" y="0"/>
          <a:ext cx="0" cy="0"/>
          <a:chOff x="0" y="0"/>
          <a:chExt cx="0" cy="0"/>
        </a:xfrm>
      </p:grpSpPr>
      <p:pic>
        <p:nvPicPr>
          <p:cNvPr id="74" name="Shape 74"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Blank (Classic)">
    <p:bg>
      <p:bgPr>
        <a:solidFill>
          <a:srgbClr val="333333"/>
        </a:solidFill>
        <a:effectLst/>
      </p:bgPr>
    </p:bg>
    <p:spTree>
      <p:nvGrpSpPr>
        <p:cNvPr id="1" name="Shape 75"/>
        <p:cNvGrpSpPr/>
        <p:nvPr/>
      </p:nvGrpSpPr>
      <p:grpSpPr>
        <a:xfrm>
          <a:off x="0" y="0"/>
          <a:ext cx="0" cy="0"/>
          <a:chOff x="0" y="0"/>
          <a:chExt cx="0" cy="0"/>
        </a:xfrm>
      </p:grpSpPr>
      <p:pic>
        <p:nvPicPr>
          <p:cNvPr id="76" name="Shape 76"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Blank (Ruby)">
    <p:bg>
      <p:bgPr>
        <a:solidFill>
          <a:srgbClr val="EE2D4A"/>
        </a:solidFill>
        <a:effectLst/>
      </p:bgPr>
    </p:bg>
    <p:spTree>
      <p:nvGrpSpPr>
        <p:cNvPr id="1" name="Shape 77"/>
        <p:cNvGrpSpPr/>
        <p:nvPr/>
      </p:nvGrpSpPr>
      <p:grpSpPr>
        <a:xfrm>
          <a:off x="0" y="0"/>
          <a:ext cx="0" cy="0"/>
          <a:chOff x="0" y="0"/>
          <a:chExt cx="0" cy="0"/>
        </a:xfrm>
      </p:grpSpPr>
      <p:pic>
        <p:nvPicPr>
          <p:cNvPr id="78" name="Shape 78"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Blank (Field)">
    <p:bg>
      <p:bgPr>
        <a:solidFill>
          <a:srgbClr val="00A349"/>
        </a:solidFill>
        <a:effectLst/>
      </p:bgPr>
    </p:bg>
    <p:spTree>
      <p:nvGrpSpPr>
        <p:cNvPr id="1" name="Shape 79"/>
        <p:cNvGrpSpPr/>
        <p:nvPr/>
      </p:nvGrpSpPr>
      <p:grpSpPr>
        <a:xfrm>
          <a:off x="0" y="0"/>
          <a:ext cx="0" cy="0"/>
          <a:chOff x="0" y="0"/>
          <a:chExt cx="0" cy="0"/>
        </a:xfrm>
      </p:grpSpPr>
      <p:pic>
        <p:nvPicPr>
          <p:cNvPr id="80" name="Shape 80"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Blank (Evolve)">
    <p:bg>
      <p:bgPr>
        <a:solidFill>
          <a:srgbClr val="29BEC6"/>
        </a:solidFill>
        <a:effectLst/>
      </p:bgPr>
    </p:bg>
    <p:spTree>
      <p:nvGrpSpPr>
        <p:cNvPr id="1" name="Shape 81"/>
        <p:cNvGrpSpPr/>
        <p:nvPr/>
      </p:nvGrpSpPr>
      <p:grpSpPr>
        <a:xfrm>
          <a:off x="0" y="0"/>
          <a:ext cx="0" cy="0"/>
          <a:chOff x="0" y="0"/>
          <a:chExt cx="0" cy="0"/>
        </a:xfrm>
      </p:grpSpPr>
      <p:pic>
        <p:nvPicPr>
          <p:cNvPr id="82" name="Shape 82"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ection and Subsection Title">
    <p:spTree>
      <p:nvGrpSpPr>
        <p:cNvPr id="1" name="Shape 12"/>
        <p:cNvGrpSpPr/>
        <p:nvPr/>
      </p:nvGrpSpPr>
      <p:grpSpPr>
        <a:xfrm>
          <a:off x="0" y="0"/>
          <a:ext cx="0" cy="0"/>
          <a:chOff x="0" y="0"/>
          <a:chExt cx="0" cy="0"/>
        </a:xfrm>
      </p:grpSpPr>
      <p:sp>
        <p:nvSpPr>
          <p:cNvPr id="13" name="Shape 13"/>
          <p:cNvSpPr txBox="1">
            <a:spLocks noGrp="1"/>
          </p:cNvSpPr>
          <p:nvPr>
            <p:ph type="ctrTitle"/>
          </p:nvPr>
        </p:nvSpPr>
        <p:spPr>
          <a:xfrm>
            <a:off x="390525" y="1819275"/>
            <a:ext cx="8222100" cy="933600"/>
          </a:xfrm>
          <a:prstGeom prst="rect">
            <a:avLst/>
          </a:prstGeom>
        </p:spPr>
        <p:txBody>
          <a:bodyPr lIns="91425" tIns="91425" rIns="91425" bIns="91425" anchor="b" anchorCtr="0"/>
          <a:lstStyle>
            <a:lvl1pPr lvl="0" rtl="0">
              <a:spcBef>
                <a:spcPts val="0"/>
              </a:spcBef>
              <a:buSzPct val="100000"/>
              <a:buFont typeface="Calibri"/>
              <a:defRPr sz="4800">
                <a:latin typeface="Calibri"/>
                <a:ea typeface="Calibri"/>
                <a:cs typeface="Calibri"/>
                <a:sym typeface="Calibri"/>
              </a:defRPr>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14" name="Shape 14"/>
          <p:cNvSpPr txBox="1">
            <a:spLocks noGrp="1"/>
          </p:cNvSpPr>
          <p:nvPr>
            <p:ph type="subTitle" idx="1"/>
          </p:nvPr>
        </p:nvSpPr>
        <p:spPr>
          <a:xfrm>
            <a:off x="390525" y="2789130"/>
            <a:ext cx="8222100" cy="432900"/>
          </a:xfrm>
          <a:prstGeom prst="rect">
            <a:avLst/>
          </a:prstGeom>
        </p:spPr>
        <p:txBody>
          <a:bodyPr lIns="91425" tIns="91425" rIns="91425" bIns="91425" anchor="t" anchorCtr="0"/>
          <a:lstStyle>
            <a:lvl1pPr lvl="0" rtl="0">
              <a:lnSpc>
                <a:spcPct val="100000"/>
              </a:lnSpc>
              <a:spcBef>
                <a:spcPts val="0"/>
              </a:spcBef>
              <a:spcAft>
                <a:spcPts val="0"/>
              </a:spcAft>
              <a:buClr>
                <a:schemeClr val="lt1"/>
              </a:buClr>
              <a:buSzPct val="100000"/>
              <a:buFont typeface="Calibri"/>
              <a:buNone/>
              <a:defRPr sz="2200">
                <a:solidFill>
                  <a:schemeClr val="lt1"/>
                </a:solidFill>
                <a:latin typeface="Calibri"/>
                <a:ea typeface="Calibri"/>
                <a:cs typeface="Calibri"/>
                <a:sym typeface="Calibri"/>
              </a:defRPr>
            </a:lvl1pPr>
            <a:lvl2pPr lvl="1" rtl="0">
              <a:lnSpc>
                <a:spcPct val="100000"/>
              </a:lnSpc>
              <a:spcBef>
                <a:spcPts val="0"/>
              </a:spcBef>
              <a:spcAft>
                <a:spcPts val="0"/>
              </a:spcAft>
              <a:buClr>
                <a:schemeClr val="lt1"/>
              </a:buClr>
              <a:buSzPct val="100000"/>
              <a:buNone/>
              <a:defRPr sz="2200">
                <a:solidFill>
                  <a:schemeClr val="lt1"/>
                </a:solidFill>
              </a:defRPr>
            </a:lvl2pPr>
            <a:lvl3pPr lvl="2" rtl="0">
              <a:lnSpc>
                <a:spcPct val="100000"/>
              </a:lnSpc>
              <a:spcBef>
                <a:spcPts val="0"/>
              </a:spcBef>
              <a:spcAft>
                <a:spcPts val="0"/>
              </a:spcAft>
              <a:buClr>
                <a:schemeClr val="lt1"/>
              </a:buClr>
              <a:buSzPct val="100000"/>
              <a:buNone/>
              <a:defRPr sz="2200">
                <a:solidFill>
                  <a:schemeClr val="lt1"/>
                </a:solidFill>
              </a:defRPr>
            </a:lvl3pPr>
            <a:lvl4pPr lvl="3" rtl="0">
              <a:lnSpc>
                <a:spcPct val="100000"/>
              </a:lnSpc>
              <a:spcBef>
                <a:spcPts val="0"/>
              </a:spcBef>
              <a:spcAft>
                <a:spcPts val="0"/>
              </a:spcAft>
              <a:buClr>
                <a:schemeClr val="lt1"/>
              </a:buClr>
              <a:buSzPct val="100000"/>
              <a:buNone/>
              <a:defRPr sz="2200">
                <a:solidFill>
                  <a:schemeClr val="lt1"/>
                </a:solidFill>
              </a:defRPr>
            </a:lvl4pPr>
            <a:lvl5pPr lvl="4" rtl="0">
              <a:lnSpc>
                <a:spcPct val="100000"/>
              </a:lnSpc>
              <a:spcBef>
                <a:spcPts val="0"/>
              </a:spcBef>
              <a:spcAft>
                <a:spcPts val="0"/>
              </a:spcAft>
              <a:buClr>
                <a:schemeClr val="lt1"/>
              </a:buClr>
              <a:buSzPct val="100000"/>
              <a:buNone/>
              <a:defRPr sz="2200">
                <a:solidFill>
                  <a:schemeClr val="lt1"/>
                </a:solidFill>
              </a:defRPr>
            </a:lvl5pPr>
            <a:lvl6pPr lvl="5" rtl="0">
              <a:lnSpc>
                <a:spcPct val="100000"/>
              </a:lnSpc>
              <a:spcBef>
                <a:spcPts val="0"/>
              </a:spcBef>
              <a:spcAft>
                <a:spcPts val="0"/>
              </a:spcAft>
              <a:buClr>
                <a:schemeClr val="lt1"/>
              </a:buClr>
              <a:buSzPct val="100000"/>
              <a:buNone/>
              <a:defRPr sz="2200">
                <a:solidFill>
                  <a:schemeClr val="lt1"/>
                </a:solidFill>
              </a:defRPr>
            </a:lvl6pPr>
            <a:lvl7pPr lvl="6" rtl="0">
              <a:lnSpc>
                <a:spcPct val="100000"/>
              </a:lnSpc>
              <a:spcBef>
                <a:spcPts val="0"/>
              </a:spcBef>
              <a:spcAft>
                <a:spcPts val="0"/>
              </a:spcAft>
              <a:buClr>
                <a:schemeClr val="lt1"/>
              </a:buClr>
              <a:buSzPct val="100000"/>
              <a:buNone/>
              <a:defRPr sz="2200">
                <a:solidFill>
                  <a:schemeClr val="lt1"/>
                </a:solidFill>
              </a:defRPr>
            </a:lvl7pPr>
            <a:lvl8pPr lvl="7" rtl="0">
              <a:lnSpc>
                <a:spcPct val="100000"/>
              </a:lnSpc>
              <a:spcBef>
                <a:spcPts val="0"/>
              </a:spcBef>
              <a:spcAft>
                <a:spcPts val="0"/>
              </a:spcAft>
              <a:buClr>
                <a:schemeClr val="lt1"/>
              </a:buClr>
              <a:buSzPct val="100000"/>
              <a:buNone/>
              <a:defRPr sz="2200">
                <a:solidFill>
                  <a:schemeClr val="lt1"/>
                </a:solidFill>
              </a:defRPr>
            </a:lvl8pPr>
            <a:lvl9pPr lvl="8" rtl="0">
              <a:lnSpc>
                <a:spcPct val="100000"/>
              </a:lnSpc>
              <a:spcBef>
                <a:spcPts val="0"/>
              </a:spcBef>
              <a:spcAft>
                <a:spcPts val="0"/>
              </a:spcAft>
              <a:buClr>
                <a:schemeClr val="lt1"/>
              </a:buClr>
              <a:buSzPct val="100000"/>
              <a:buNone/>
              <a:defRPr sz="2200">
                <a:solidFill>
                  <a:schemeClr val="lt1"/>
                </a:solidFill>
              </a:defRPr>
            </a:lvl9pPr>
          </a:lstStyle>
          <a:p>
            <a:endParaRPr/>
          </a:p>
        </p:txBody>
      </p:sp>
      <p:pic>
        <p:nvPicPr>
          <p:cNvPr id="15" name="Shape 15"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Blank (Hack)">
    <p:bg>
      <p:bgPr>
        <a:solidFill>
          <a:srgbClr val="4C3896"/>
        </a:solidFill>
        <a:effectLst/>
      </p:bgPr>
    </p:bg>
    <p:spTree>
      <p:nvGrpSpPr>
        <p:cNvPr id="1" name="Shape 83"/>
        <p:cNvGrpSpPr/>
        <p:nvPr/>
      </p:nvGrpSpPr>
      <p:grpSpPr>
        <a:xfrm>
          <a:off x="0" y="0"/>
          <a:ext cx="0" cy="0"/>
          <a:chOff x="0" y="0"/>
          <a:chExt cx="0" cy="0"/>
        </a:xfrm>
      </p:grpSpPr>
      <p:pic>
        <p:nvPicPr>
          <p:cNvPr id="84" name="Shape 84"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Blank (Sprint)">
    <p:bg>
      <p:bgPr>
        <a:solidFill>
          <a:srgbClr val="BE1A8C"/>
        </a:solidFill>
        <a:effectLst/>
      </p:bgPr>
    </p:bg>
    <p:spTree>
      <p:nvGrpSpPr>
        <p:cNvPr id="1" name="Shape 85"/>
        <p:cNvGrpSpPr/>
        <p:nvPr/>
      </p:nvGrpSpPr>
      <p:grpSpPr>
        <a:xfrm>
          <a:off x="0" y="0"/>
          <a:ext cx="0" cy="0"/>
          <a:chOff x="0" y="0"/>
          <a:chExt cx="0" cy="0"/>
        </a:xfrm>
      </p:grpSpPr>
      <p:pic>
        <p:nvPicPr>
          <p:cNvPr id="86" name="Shape 86"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Course Title and Author Name">
    <p:bg>
      <p:bgPr>
        <a:solidFill>
          <a:srgbClr val="F37021"/>
        </a:solidFill>
        <a:effectLst/>
      </p:bgPr>
    </p:bg>
    <p:spTree>
      <p:nvGrpSpPr>
        <p:cNvPr id="1" name="Shape 91"/>
        <p:cNvGrpSpPr/>
        <p:nvPr/>
      </p:nvGrpSpPr>
      <p:grpSpPr>
        <a:xfrm>
          <a:off x="0" y="0"/>
          <a:ext cx="0" cy="0"/>
          <a:chOff x="0" y="0"/>
          <a:chExt cx="0" cy="0"/>
        </a:xfrm>
      </p:grpSpPr>
      <p:sp>
        <p:nvSpPr>
          <p:cNvPr id="92" name="Shape 92"/>
          <p:cNvSpPr txBox="1">
            <a:spLocks noGrp="1"/>
          </p:cNvSpPr>
          <p:nvPr>
            <p:ph type="ctrTitle"/>
          </p:nvPr>
        </p:nvSpPr>
        <p:spPr>
          <a:xfrm>
            <a:off x="390525" y="1819275"/>
            <a:ext cx="8222100" cy="933600"/>
          </a:xfrm>
          <a:prstGeom prst="rect">
            <a:avLst/>
          </a:prstGeom>
        </p:spPr>
        <p:txBody>
          <a:bodyPr lIns="91425" tIns="91425" rIns="91425" bIns="91425" anchor="b" anchorCtr="0"/>
          <a:lstStyle>
            <a:lvl1pPr lvl="0" rtl="0">
              <a:spcBef>
                <a:spcPts val="0"/>
              </a:spcBef>
              <a:buSzPct val="100000"/>
              <a:buFont typeface="Calibri"/>
              <a:defRPr sz="4800">
                <a:latin typeface="Calibri"/>
                <a:ea typeface="Calibri"/>
                <a:cs typeface="Calibri"/>
                <a:sym typeface="Calibri"/>
              </a:defRPr>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93" name="Shape 93"/>
          <p:cNvSpPr txBox="1">
            <a:spLocks noGrp="1"/>
          </p:cNvSpPr>
          <p:nvPr>
            <p:ph type="subTitle" idx="1"/>
          </p:nvPr>
        </p:nvSpPr>
        <p:spPr>
          <a:xfrm>
            <a:off x="390525" y="2789130"/>
            <a:ext cx="8222100" cy="432900"/>
          </a:xfrm>
          <a:prstGeom prst="rect">
            <a:avLst/>
          </a:prstGeom>
        </p:spPr>
        <p:txBody>
          <a:bodyPr lIns="91425" tIns="91425" rIns="91425" bIns="91425" anchor="t" anchorCtr="0"/>
          <a:lstStyle>
            <a:lvl1pPr lvl="0" rtl="0">
              <a:lnSpc>
                <a:spcPct val="100000"/>
              </a:lnSpc>
              <a:spcBef>
                <a:spcPts val="0"/>
              </a:spcBef>
              <a:spcAft>
                <a:spcPts val="0"/>
              </a:spcAft>
              <a:buClr>
                <a:schemeClr val="lt1"/>
              </a:buClr>
              <a:buSzPct val="100000"/>
              <a:buFont typeface="Calibri"/>
              <a:buNone/>
              <a:defRPr sz="2200">
                <a:solidFill>
                  <a:schemeClr val="lt1"/>
                </a:solidFill>
                <a:latin typeface="Calibri"/>
                <a:ea typeface="Calibri"/>
                <a:cs typeface="Calibri"/>
                <a:sym typeface="Calibri"/>
              </a:defRPr>
            </a:lvl1pPr>
            <a:lvl2pPr lvl="1" rtl="0">
              <a:lnSpc>
                <a:spcPct val="100000"/>
              </a:lnSpc>
              <a:spcBef>
                <a:spcPts val="0"/>
              </a:spcBef>
              <a:spcAft>
                <a:spcPts val="0"/>
              </a:spcAft>
              <a:buClr>
                <a:schemeClr val="lt1"/>
              </a:buClr>
              <a:buSzPct val="100000"/>
              <a:buNone/>
              <a:defRPr sz="2200">
                <a:solidFill>
                  <a:schemeClr val="lt1"/>
                </a:solidFill>
              </a:defRPr>
            </a:lvl2pPr>
            <a:lvl3pPr lvl="2" rtl="0">
              <a:lnSpc>
                <a:spcPct val="100000"/>
              </a:lnSpc>
              <a:spcBef>
                <a:spcPts val="0"/>
              </a:spcBef>
              <a:spcAft>
                <a:spcPts val="0"/>
              </a:spcAft>
              <a:buClr>
                <a:schemeClr val="lt1"/>
              </a:buClr>
              <a:buSzPct val="100000"/>
              <a:buNone/>
              <a:defRPr sz="2200">
                <a:solidFill>
                  <a:schemeClr val="lt1"/>
                </a:solidFill>
              </a:defRPr>
            </a:lvl3pPr>
            <a:lvl4pPr lvl="3" rtl="0">
              <a:lnSpc>
                <a:spcPct val="100000"/>
              </a:lnSpc>
              <a:spcBef>
                <a:spcPts val="0"/>
              </a:spcBef>
              <a:spcAft>
                <a:spcPts val="0"/>
              </a:spcAft>
              <a:buClr>
                <a:schemeClr val="lt1"/>
              </a:buClr>
              <a:buSzPct val="100000"/>
              <a:buNone/>
              <a:defRPr sz="2200">
                <a:solidFill>
                  <a:schemeClr val="lt1"/>
                </a:solidFill>
              </a:defRPr>
            </a:lvl4pPr>
            <a:lvl5pPr lvl="4" rtl="0">
              <a:lnSpc>
                <a:spcPct val="100000"/>
              </a:lnSpc>
              <a:spcBef>
                <a:spcPts val="0"/>
              </a:spcBef>
              <a:spcAft>
                <a:spcPts val="0"/>
              </a:spcAft>
              <a:buClr>
                <a:schemeClr val="lt1"/>
              </a:buClr>
              <a:buSzPct val="100000"/>
              <a:buNone/>
              <a:defRPr sz="2200">
                <a:solidFill>
                  <a:schemeClr val="lt1"/>
                </a:solidFill>
              </a:defRPr>
            </a:lvl5pPr>
            <a:lvl6pPr lvl="5" rtl="0">
              <a:lnSpc>
                <a:spcPct val="100000"/>
              </a:lnSpc>
              <a:spcBef>
                <a:spcPts val="0"/>
              </a:spcBef>
              <a:spcAft>
                <a:spcPts val="0"/>
              </a:spcAft>
              <a:buClr>
                <a:schemeClr val="lt1"/>
              </a:buClr>
              <a:buSzPct val="100000"/>
              <a:buNone/>
              <a:defRPr sz="2200">
                <a:solidFill>
                  <a:schemeClr val="lt1"/>
                </a:solidFill>
              </a:defRPr>
            </a:lvl6pPr>
            <a:lvl7pPr lvl="6" rtl="0">
              <a:lnSpc>
                <a:spcPct val="100000"/>
              </a:lnSpc>
              <a:spcBef>
                <a:spcPts val="0"/>
              </a:spcBef>
              <a:spcAft>
                <a:spcPts val="0"/>
              </a:spcAft>
              <a:buClr>
                <a:schemeClr val="lt1"/>
              </a:buClr>
              <a:buSzPct val="100000"/>
              <a:buNone/>
              <a:defRPr sz="2200">
                <a:solidFill>
                  <a:schemeClr val="lt1"/>
                </a:solidFill>
              </a:defRPr>
            </a:lvl7pPr>
            <a:lvl8pPr lvl="7" rtl="0">
              <a:lnSpc>
                <a:spcPct val="100000"/>
              </a:lnSpc>
              <a:spcBef>
                <a:spcPts val="0"/>
              </a:spcBef>
              <a:spcAft>
                <a:spcPts val="0"/>
              </a:spcAft>
              <a:buClr>
                <a:schemeClr val="lt1"/>
              </a:buClr>
              <a:buSzPct val="100000"/>
              <a:buNone/>
              <a:defRPr sz="2200">
                <a:solidFill>
                  <a:schemeClr val="lt1"/>
                </a:solidFill>
              </a:defRPr>
            </a:lvl8pPr>
            <a:lvl9pPr lvl="8" rtl="0">
              <a:lnSpc>
                <a:spcPct val="100000"/>
              </a:lnSpc>
              <a:spcBef>
                <a:spcPts val="0"/>
              </a:spcBef>
              <a:spcAft>
                <a:spcPts val="0"/>
              </a:spcAft>
              <a:buClr>
                <a:schemeClr val="lt1"/>
              </a:buClr>
              <a:buSzPct val="100000"/>
              <a:buNone/>
              <a:defRPr sz="2200">
                <a:solidFill>
                  <a:schemeClr val="l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ection and Subsection Title">
    <p:bg>
      <p:bgPr>
        <a:solidFill>
          <a:srgbClr val="F37021"/>
        </a:solidFill>
        <a:effectLst/>
      </p:bgPr>
    </p:bg>
    <p:spTree>
      <p:nvGrpSpPr>
        <p:cNvPr id="1" name="Shape 94"/>
        <p:cNvGrpSpPr/>
        <p:nvPr/>
      </p:nvGrpSpPr>
      <p:grpSpPr>
        <a:xfrm>
          <a:off x="0" y="0"/>
          <a:ext cx="0" cy="0"/>
          <a:chOff x="0" y="0"/>
          <a:chExt cx="0" cy="0"/>
        </a:xfrm>
      </p:grpSpPr>
      <p:sp>
        <p:nvSpPr>
          <p:cNvPr id="95" name="Shape 95"/>
          <p:cNvSpPr txBox="1">
            <a:spLocks noGrp="1"/>
          </p:cNvSpPr>
          <p:nvPr>
            <p:ph type="ctrTitle"/>
          </p:nvPr>
        </p:nvSpPr>
        <p:spPr>
          <a:xfrm>
            <a:off x="390525" y="1819275"/>
            <a:ext cx="8222100" cy="933600"/>
          </a:xfrm>
          <a:prstGeom prst="rect">
            <a:avLst/>
          </a:prstGeom>
        </p:spPr>
        <p:txBody>
          <a:bodyPr lIns="91425" tIns="91425" rIns="91425" bIns="91425" anchor="b" anchorCtr="0"/>
          <a:lstStyle>
            <a:lvl1pPr lvl="0" rtl="0">
              <a:spcBef>
                <a:spcPts val="0"/>
              </a:spcBef>
              <a:buSzPct val="100000"/>
              <a:buFont typeface="Calibri"/>
              <a:defRPr sz="4800">
                <a:latin typeface="Calibri"/>
                <a:ea typeface="Calibri"/>
                <a:cs typeface="Calibri"/>
                <a:sym typeface="Calibri"/>
              </a:defRPr>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96" name="Shape 96"/>
          <p:cNvSpPr txBox="1">
            <a:spLocks noGrp="1"/>
          </p:cNvSpPr>
          <p:nvPr>
            <p:ph type="subTitle" idx="1"/>
          </p:nvPr>
        </p:nvSpPr>
        <p:spPr>
          <a:xfrm>
            <a:off x="390525" y="2789130"/>
            <a:ext cx="8222100" cy="432900"/>
          </a:xfrm>
          <a:prstGeom prst="rect">
            <a:avLst/>
          </a:prstGeom>
        </p:spPr>
        <p:txBody>
          <a:bodyPr lIns="91425" tIns="91425" rIns="91425" bIns="91425" anchor="t" anchorCtr="0"/>
          <a:lstStyle>
            <a:lvl1pPr lvl="0" rtl="0">
              <a:lnSpc>
                <a:spcPct val="100000"/>
              </a:lnSpc>
              <a:spcBef>
                <a:spcPts val="0"/>
              </a:spcBef>
              <a:spcAft>
                <a:spcPts val="0"/>
              </a:spcAft>
              <a:buClr>
                <a:schemeClr val="lt1"/>
              </a:buClr>
              <a:buSzPct val="100000"/>
              <a:buFont typeface="Calibri"/>
              <a:buNone/>
              <a:defRPr sz="2200">
                <a:solidFill>
                  <a:schemeClr val="lt1"/>
                </a:solidFill>
                <a:latin typeface="Calibri"/>
                <a:ea typeface="Calibri"/>
                <a:cs typeface="Calibri"/>
                <a:sym typeface="Calibri"/>
              </a:defRPr>
            </a:lvl1pPr>
            <a:lvl2pPr lvl="1" rtl="0">
              <a:lnSpc>
                <a:spcPct val="100000"/>
              </a:lnSpc>
              <a:spcBef>
                <a:spcPts val="0"/>
              </a:spcBef>
              <a:spcAft>
                <a:spcPts val="0"/>
              </a:spcAft>
              <a:buClr>
                <a:schemeClr val="lt1"/>
              </a:buClr>
              <a:buSzPct val="100000"/>
              <a:buNone/>
              <a:defRPr sz="2200">
                <a:solidFill>
                  <a:schemeClr val="lt1"/>
                </a:solidFill>
              </a:defRPr>
            </a:lvl2pPr>
            <a:lvl3pPr lvl="2" rtl="0">
              <a:lnSpc>
                <a:spcPct val="100000"/>
              </a:lnSpc>
              <a:spcBef>
                <a:spcPts val="0"/>
              </a:spcBef>
              <a:spcAft>
                <a:spcPts val="0"/>
              </a:spcAft>
              <a:buClr>
                <a:schemeClr val="lt1"/>
              </a:buClr>
              <a:buSzPct val="100000"/>
              <a:buNone/>
              <a:defRPr sz="2200">
                <a:solidFill>
                  <a:schemeClr val="lt1"/>
                </a:solidFill>
              </a:defRPr>
            </a:lvl3pPr>
            <a:lvl4pPr lvl="3" rtl="0">
              <a:lnSpc>
                <a:spcPct val="100000"/>
              </a:lnSpc>
              <a:spcBef>
                <a:spcPts val="0"/>
              </a:spcBef>
              <a:spcAft>
                <a:spcPts val="0"/>
              </a:spcAft>
              <a:buClr>
                <a:schemeClr val="lt1"/>
              </a:buClr>
              <a:buSzPct val="100000"/>
              <a:buNone/>
              <a:defRPr sz="2200">
                <a:solidFill>
                  <a:schemeClr val="lt1"/>
                </a:solidFill>
              </a:defRPr>
            </a:lvl4pPr>
            <a:lvl5pPr lvl="4" rtl="0">
              <a:lnSpc>
                <a:spcPct val="100000"/>
              </a:lnSpc>
              <a:spcBef>
                <a:spcPts val="0"/>
              </a:spcBef>
              <a:spcAft>
                <a:spcPts val="0"/>
              </a:spcAft>
              <a:buClr>
                <a:schemeClr val="lt1"/>
              </a:buClr>
              <a:buSzPct val="100000"/>
              <a:buNone/>
              <a:defRPr sz="2200">
                <a:solidFill>
                  <a:schemeClr val="lt1"/>
                </a:solidFill>
              </a:defRPr>
            </a:lvl5pPr>
            <a:lvl6pPr lvl="5" rtl="0">
              <a:lnSpc>
                <a:spcPct val="100000"/>
              </a:lnSpc>
              <a:spcBef>
                <a:spcPts val="0"/>
              </a:spcBef>
              <a:spcAft>
                <a:spcPts val="0"/>
              </a:spcAft>
              <a:buClr>
                <a:schemeClr val="lt1"/>
              </a:buClr>
              <a:buSzPct val="100000"/>
              <a:buNone/>
              <a:defRPr sz="2200">
                <a:solidFill>
                  <a:schemeClr val="lt1"/>
                </a:solidFill>
              </a:defRPr>
            </a:lvl6pPr>
            <a:lvl7pPr lvl="6" rtl="0">
              <a:lnSpc>
                <a:spcPct val="100000"/>
              </a:lnSpc>
              <a:spcBef>
                <a:spcPts val="0"/>
              </a:spcBef>
              <a:spcAft>
                <a:spcPts val="0"/>
              </a:spcAft>
              <a:buClr>
                <a:schemeClr val="lt1"/>
              </a:buClr>
              <a:buSzPct val="100000"/>
              <a:buNone/>
              <a:defRPr sz="2200">
                <a:solidFill>
                  <a:schemeClr val="lt1"/>
                </a:solidFill>
              </a:defRPr>
            </a:lvl7pPr>
            <a:lvl8pPr lvl="7" rtl="0">
              <a:lnSpc>
                <a:spcPct val="100000"/>
              </a:lnSpc>
              <a:spcBef>
                <a:spcPts val="0"/>
              </a:spcBef>
              <a:spcAft>
                <a:spcPts val="0"/>
              </a:spcAft>
              <a:buClr>
                <a:schemeClr val="lt1"/>
              </a:buClr>
              <a:buSzPct val="100000"/>
              <a:buNone/>
              <a:defRPr sz="2200">
                <a:solidFill>
                  <a:schemeClr val="lt1"/>
                </a:solidFill>
              </a:defRPr>
            </a:lvl8pPr>
            <a:lvl9pPr lvl="8" rtl="0">
              <a:lnSpc>
                <a:spcPct val="100000"/>
              </a:lnSpc>
              <a:spcBef>
                <a:spcPts val="0"/>
              </a:spcBef>
              <a:spcAft>
                <a:spcPts val="0"/>
              </a:spcAft>
              <a:buClr>
                <a:schemeClr val="lt1"/>
              </a:buClr>
              <a:buSzPct val="100000"/>
              <a:buNone/>
              <a:defRPr sz="2200">
                <a:solidFill>
                  <a:schemeClr val="lt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99"/>
        <p:cNvGrpSpPr/>
        <p:nvPr/>
      </p:nvGrpSpPr>
      <p:grpSpPr>
        <a:xfrm>
          <a:off x="0" y="0"/>
          <a:ext cx="0" cy="0"/>
          <a:chOff x="0" y="0"/>
          <a:chExt cx="0" cy="0"/>
        </a:xfrm>
      </p:grpSpPr>
      <p:sp>
        <p:nvSpPr>
          <p:cNvPr id="100" name="Shape 100"/>
          <p:cNvSpPr/>
          <p:nvPr/>
        </p:nvSpPr>
        <p:spPr>
          <a:xfrm rot="10800000" flipH="1">
            <a:off x="0" y="1686000"/>
            <a:ext cx="9144000" cy="3457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101" name="Shape 101"/>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102" name="Shape 102"/>
          <p:cNvSpPr txBox="1">
            <a:spLocks noGrp="1"/>
          </p:cNvSpPr>
          <p:nvPr>
            <p:ph type="title"/>
          </p:nvPr>
        </p:nvSpPr>
        <p:spPr>
          <a:xfrm>
            <a:off x="471900" y="738725"/>
            <a:ext cx="8222100" cy="7677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03" name="Shape 103"/>
          <p:cNvSpPr txBox="1">
            <a:spLocks noGrp="1"/>
          </p:cNvSpPr>
          <p:nvPr>
            <p:ph type="body" idx="1"/>
          </p:nvPr>
        </p:nvSpPr>
        <p:spPr>
          <a:xfrm>
            <a:off x="471900" y="1919075"/>
            <a:ext cx="8222100" cy="2710200"/>
          </a:xfrm>
          <a:prstGeom prst="rect">
            <a:avLst/>
          </a:prstGeom>
        </p:spPr>
        <p:txBody>
          <a:bodyPr lIns="91425" tIns="91425" rIns="91425" bIns="91425" anchor="t" anchorCtr="0"/>
          <a:lstStyle>
            <a:lvl1pPr lvl="0" rtl="0">
              <a:spcBef>
                <a:spcPts val="0"/>
              </a:spcBef>
              <a:buClr>
                <a:srgbClr val="434343"/>
              </a:buClr>
              <a:buSzPct val="100000"/>
              <a:buFont typeface="Calibri"/>
              <a:defRPr sz="2000">
                <a:solidFill>
                  <a:srgbClr val="434343"/>
                </a:solidFill>
                <a:latin typeface="Calibri"/>
                <a:ea typeface="Calibri"/>
                <a:cs typeface="Calibri"/>
                <a:sym typeface="Calibri"/>
              </a:defRPr>
            </a:lvl1pPr>
            <a:lvl2pPr lvl="1" rtl="0">
              <a:spcBef>
                <a:spcPts val="0"/>
              </a:spcBef>
              <a:buClr>
                <a:srgbClr val="434343"/>
              </a:buClr>
              <a:buSzPct val="100000"/>
              <a:buFont typeface="Calibri"/>
              <a:defRPr sz="1800">
                <a:solidFill>
                  <a:srgbClr val="434343"/>
                </a:solidFill>
                <a:latin typeface="Calibri"/>
                <a:ea typeface="Calibri"/>
                <a:cs typeface="Calibri"/>
                <a:sym typeface="Calibri"/>
              </a:defRPr>
            </a:lvl2pPr>
            <a:lvl3pPr lvl="2" rtl="0">
              <a:spcBef>
                <a:spcPts val="0"/>
              </a:spcBef>
              <a:buClr>
                <a:srgbClr val="434343"/>
              </a:buClr>
              <a:buSzPct val="100000"/>
              <a:buFont typeface="Calibri"/>
              <a:defRPr sz="1600">
                <a:solidFill>
                  <a:srgbClr val="434343"/>
                </a:solidFill>
                <a:latin typeface="Calibri"/>
                <a:ea typeface="Calibri"/>
                <a:cs typeface="Calibri"/>
                <a:sym typeface="Calibri"/>
              </a:defRPr>
            </a:lvl3pPr>
            <a:lvl4pPr lvl="3" rtl="0">
              <a:spcBef>
                <a:spcPts val="0"/>
              </a:spcBef>
              <a:buClr>
                <a:srgbClr val="434343"/>
              </a:buClr>
              <a:buFont typeface="Calibri"/>
              <a:defRPr>
                <a:solidFill>
                  <a:srgbClr val="434343"/>
                </a:solidFill>
                <a:latin typeface="Calibri"/>
                <a:ea typeface="Calibri"/>
                <a:cs typeface="Calibri"/>
                <a:sym typeface="Calibri"/>
              </a:defRPr>
            </a:lvl4pPr>
            <a:lvl5pPr lvl="4" rtl="0">
              <a:spcBef>
                <a:spcPts val="0"/>
              </a:spcBef>
              <a:buClr>
                <a:srgbClr val="434343"/>
              </a:buClr>
              <a:buFont typeface="Calibri"/>
              <a:defRPr>
                <a:solidFill>
                  <a:srgbClr val="434343"/>
                </a:solidFill>
                <a:latin typeface="Calibri"/>
                <a:ea typeface="Calibri"/>
                <a:cs typeface="Calibri"/>
                <a:sym typeface="Calibri"/>
              </a:defRPr>
            </a:lvl5pPr>
            <a:lvl6pPr lvl="5" rtl="0">
              <a:spcBef>
                <a:spcPts val="0"/>
              </a:spcBef>
              <a:buClr>
                <a:srgbClr val="434343"/>
              </a:buClr>
              <a:buFont typeface="Calibri"/>
              <a:defRPr>
                <a:solidFill>
                  <a:srgbClr val="434343"/>
                </a:solidFill>
                <a:latin typeface="Calibri"/>
                <a:ea typeface="Calibri"/>
                <a:cs typeface="Calibri"/>
                <a:sym typeface="Calibri"/>
              </a:defRPr>
            </a:lvl6pPr>
            <a:lvl7pPr lvl="6" rtl="0">
              <a:spcBef>
                <a:spcPts val="0"/>
              </a:spcBef>
              <a:buClr>
                <a:srgbClr val="434343"/>
              </a:buClr>
              <a:buFont typeface="Calibri"/>
              <a:defRPr>
                <a:solidFill>
                  <a:srgbClr val="434343"/>
                </a:solidFill>
                <a:latin typeface="Calibri"/>
                <a:ea typeface="Calibri"/>
                <a:cs typeface="Calibri"/>
                <a:sym typeface="Calibri"/>
              </a:defRPr>
            </a:lvl7pPr>
            <a:lvl8pPr lvl="7" rtl="0">
              <a:spcBef>
                <a:spcPts val="0"/>
              </a:spcBef>
              <a:buClr>
                <a:srgbClr val="434343"/>
              </a:buClr>
              <a:buFont typeface="Calibri"/>
              <a:defRPr>
                <a:solidFill>
                  <a:srgbClr val="434343"/>
                </a:solidFill>
                <a:latin typeface="Calibri"/>
                <a:ea typeface="Calibri"/>
                <a:cs typeface="Calibri"/>
                <a:sym typeface="Calibri"/>
              </a:defRPr>
            </a:lvl8pPr>
            <a:lvl9pPr lvl="8" rtl="0">
              <a:spcBef>
                <a:spcPts val="0"/>
              </a:spcBef>
              <a:buClr>
                <a:srgbClr val="434343"/>
              </a:buClr>
              <a:buFont typeface="Calibri"/>
              <a:defRPr>
                <a:solidFill>
                  <a:srgbClr val="434343"/>
                </a:solidFill>
                <a:latin typeface="Calibri"/>
                <a:ea typeface="Calibri"/>
                <a:cs typeface="Calibri"/>
                <a:sym typeface="Calibri"/>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04"/>
        <p:cNvGrpSpPr/>
        <p:nvPr/>
      </p:nvGrpSpPr>
      <p:grpSpPr>
        <a:xfrm>
          <a:off x="0" y="0"/>
          <a:ext cx="0" cy="0"/>
          <a:chOff x="0" y="0"/>
          <a:chExt cx="0" cy="0"/>
        </a:xfrm>
      </p:grpSpPr>
      <p:sp>
        <p:nvSpPr>
          <p:cNvPr id="105" name="Shape 105"/>
          <p:cNvSpPr/>
          <p:nvPr/>
        </p:nvSpPr>
        <p:spPr>
          <a:xfrm rot="10800000" flipH="1">
            <a:off x="0" y="1686000"/>
            <a:ext cx="9144000" cy="3457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106" name="Shape 10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107" name="Shape 107"/>
          <p:cNvSpPr txBox="1">
            <a:spLocks noGrp="1"/>
          </p:cNvSpPr>
          <p:nvPr>
            <p:ph type="title"/>
          </p:nvPr>
        </p:nvSpPr>
        <p:spPr>
          <a:xfrm>
            <a:off x="471900" y="738725"/>
            <a:ext cx="8222100" cy="7677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08" name="Shape 108"/>
          <p:cNvSpPr txBox="1">
            <a:spLocks noGrp="1"/>
          </p:cNvSpPr>
          <p:nvPr>
            <p:ph type="body" idx="1"/>
          </p:nvPr>
        </p:nvSpPr>
        <p:spPr>
          <a:xfrm>
            <a:off x="471900" y="1919075"/>
            <a:ext cx="3999900" cy="2710199"/>
          </a:xfrm>
          <a:prstGeom prst="rect">
            <a:avLst/>
          </a:prstGeom>
        </p:spPr>
        <p:txBody>
          <a:bodyPr lIns="91425" tIns="91425" rIns="91425" bIns="91425" anchor="t" anchorCtr="0"/>
          <a:lstStyle>
            <a:lvl1pPr lvl="0" rtl="0">
              <a:spcBef>
                <a:spcPts val="0"/>
              </a:spcBef>
              <a:buClr>
                <a:srgbClr val="434343"/>
              </a:buClr>
              <a:buSzPct val="100000"/>
              <a:buFont typeface="Calibri"/>
              <a:defRPr sz="2000">
                <a:solidFill>
                  <a:srgbClr val="434343"/>
                </a:solidFill>
                <a:latin typeface="Calibri"/>
                <a:ea typeface="Calibri"/>
                <a:cs typeface="Calibri"/>
                <a:sym typeface="Calibri"/>
              </a:defRPr>
            </a:lvl1pPr>
            <a:lvl2pPr lvl="1" rtl="0">
              <a:spcBef>
                <a:spcPts val="0"/>
              </a:spcBef>
              <a:buClr>
                <a:srgbClr val="434343"/>
              </a:buClr>
              <a:buSzPct val="100000"/>
              <a:buFont typeface="Calibri"/>
              <a:defRPr sz="1800">
                <a:solidFill>
                  <a:srgbClr val="434343"/>
                </a:solidFill>
                <a:latin typeface="Calibri"/>
                <a:ea typeface="Calibri"/>
                <a:cs typeface="Calibri"/>
                <a:sym typeface="Calibri"/>
              </a:defRPr>
            </a:lvl2pPr>
            <a:lvl3pPr lvl="2" rtl="0">
              <a:spcBef>
                <a:spcPts val="0"/>
              </a:spcBef>
              <a:buClr>
                <a:srgbClr val="434343"/>
              </a:buClr>
              <a:buSzPct val="100000"/>
              <a:buFont typeface="Calibri"/>
              <a:defRPr sz="1600">
                <a:solidFill>
                  <a:srgbClr val="434343"/>
                </a:solidFill>
                <a:latin typeface="Calibri"/>
                <a:ea typeface="Calibri"/>
                <a:cs typeface="Calibri"/>
                <a:sym typeface="Calibri"/>
              </a:defRPr>
            </a:lvl3pPr>
            <a:lvl4pPr lvl="3" rtl="0">
              <a:spcBef>
                <a:spcPts val="0"/>
              </a:spcBef>
              <a:buClr>
                <a:srgbClr val="434343"/>
              </a:buClr>
              <a:buFont typeface="Calibri"/>
              <a:defRPr>
                <a:solidFill>
                  <a:srgbClr val="434343"/>
                </a:solidFill>
                <a:latin typeface="Calibri"/>
                <a:ea typeface="Calibri"/>
                <a:cs typeface="Calibri"/>
                <a:sym typeface="Calibri"/>
              </a:defRPr>
            </a:lvl4pPr>
            <a:lvl5pPr lvl="4" rtl="0">
              <a:spcBef>
                <a:spcPts val="0"/>
              </a:spcBef>
              <a:buClr>
                <a:srgbClr val="434343"/>
              </a:buClr>
              <a:buFont typeface="Calibri"/>
              <a:defRPr>
                <a:solidFill>
                  <a:srgbClr val="434343"/>
                </a:solidFill>
                <a:latin typeface="Calibri"/>
                <a:ea typeface="Calibri"/>
                <a:cs typeface="Calibri"/>
                <a:sym typeface="Calibri"/>
              </a:defRPr>
            </a:lvl5pPr>
            <a:lvl6pPr lvl="5" rtl="0">
              <a:spcBef>
                <a:spcPts val="0"/>
              </a:spcBef>
              <a:buClr>
                <a:srgbClr val="434343"/>
              </a:buClr>
              <a:buFont typeface="Calibri"/>
              <a:defRPr>
                <a:solidFill>
                  <a:srgbClr val="434343"/>
                </a:solidFill>
                <a:latin typeface="Calibri"/>
                <a:ea typeface="Calibri"/>
                <a:cs typeface="Calibri"/>
                <a:sym typeface="Calibri"/>
              </a:defRPr>
            </a:lvl6pPr>
            <a:lvl7pPr lvl="6" rtl="0">
              <a:spcBef>
                <a:spcPts val="0"/>
              </a:spcBef>
              <a:buClr>
                <a:srgbClr val="434343"/>
              </a:buClr>
              <a:buFont typeface="Calibri"/>
              <a:defRPr>
                <a:solidFill>
                  <a:srgbClr val="434343"/>
                </a:solidFill>
                <a:latin typeface="Calibri"/>
                <a:ea typeface="Calibri"/>
                <a:cs typeface="Calibri"/>
                <a:sym typeface="Calibri"/>
              </a:defRPr>
            </a:lvl7pPr>
            <a:lvl8pPr lvl="7" rtl="0">
              <a:spcBef>
                <a:spcPts val="0"/>
              </a:spcBef>
              <a:buClr>
                <a:srgbClr val="434343"/>
              </a:buClr>
              <a:buSzPct val="100000"/>
              <a:buFont typeface="Calibri"/>
              <a:defRPr sz="1200">
                <a:solidFill>
                  <a:srgbClr val="434343"/>
                </a:solidFill>
                <a:latin typeface="Calibri"/>
                <a:ea typeface="Calibri"/>
                <a:cs typeface="Calibri"/>
                <a:sym typeface="Calibri"/>
              </a:defRPr>
            </a:lvl8pPr>
            <a:lvl9pPr lvl="8" rtl="0">
              <a:spcBef>
                <a:spcPts val="0"/>
              </a:spcBef>
              <a:buClr>
                <a:srgbClr val="434343"/>
              </a:buClr>
              <a:buSzPct val="100000"/>
              <a:buFont typeface="Calibri"/>
              <a:defRPr sz="1200">
                <a:solidFill>
                  <a:srgbClr val="434343"/>
                </a:solidFill>
                <a:latin typeface="Calibri"/>
                <a:ea typeface="Calibri"/>
                <a:cs typeface="Calibri"/>
                <a:sym typeface="Calibri"/>
              </a:defRPr>
            </a:lvl9pPr>
          </a:lstStyle>
          <a:p>
            <a:endParaRPr/>
          </a:p>
        </p:txBody>
      </p:sp>
      <p:sp>
        <p:nvSpPr>
          <p:cNvPr id="109" name="Shape 109"/>
          <p:cNvSpPr txBox="1">
            <a:spLocks noGrp="1"/>
          </p:cNvSpPr>
          <p:nvPr>
            <p:ph type="body" idx="2"/>
          </p:nvPr>
        </p:nvSpPr>
        <p:spPr>
          <a:xfrm>
            <a:off x="4694250" y="1919075"/>
            <a:ext cx="3999900" cy="2710199"/>
          </a:xfrm>
          <a:prstGeom prst="rect">
            <a:avLst/>
          </a:prstGeom>
        </p:spPr>
        <p:txBody>
          <a:bodyPr lIns="91425" tIns="91425" rIns="91425" bIns="91425" anchor="t" anchorCtr="0"/>
          <a:lstStyle>
            <a:lvl1pPr lvl="0" rtl="0">
              <a:spcBef>
                <a:spcPts val="0"/>
              </a:spcBef>
              <a:buClr>
                <a:srgbClr val="434343"/>
              </a:buClr>
              <a:buSzPct val="100000"/>
              <a:buFont typeface="Calibri"/>
              <a:defRPr sz="2000">
                <a:solidFill>
                  <a:srgbClr val="434343"/>
                </a:solidFill>
                <a:latin typeface="Calibri"/>
                <a:ea typeface="Calibri"/>
                <a:cs typeface="Calibri"/>
                <a:sym typeface="Calibri"/>
              </a:defRPr>
            </a:lvl1pPr>
            <a:lvl2pPr lvl="1" rtl="0">
              <a:spcBef>
                <a:spcPts val="0"/>
              </a:spcBef>
              <a:buClr>
                <a:srgbClr val="434343"/>
              </a:buClr>
              <a:buSzPct val="100000"/>
              <a:buFont typeface="Calibri"/>
              <a:defRPr sz="1800">
                <a:solidFill>
                  <a:srgbClr val="434343"/>
                </a:solidFill>
                <a:latin typeface="Calibri"/>
                <a:ea typeface="Calibri"/>
                <a:cs typeface="Calibri"/>
                <a:sym typeface="Calibri"/>
              </a:defRPr>
            </a:lvl2pPr>
            <a:lvl3pPr lvl="2" rtl="0">
              <a:spcBef>
                <a:spcPts val="0"/>
              </a:spcBef>
              <a:buClr>
                <a:srgbClr val="434343"/>
              </a:buClr>
              <a:buSzPct val="100000"/>
              <a:buFont typeface="Calibri"/>
              <a:defRPr sz="1600">
                <a:solidFill>
                  <a:srgbClr val="434343"/>
                </a:solidFill>
                <a:latin typeface="Calibri"/>
                <a:ea typeface="Calibri"/>
                <a:cs typeface="Calibri"/>
                <a:sym typeface="Calibri"/>
              </a:defRPr>
            </a:lvl3pPr>
            <a:lvl4pPr lvl="3" rtl="0">
              <a:spcBef>
                <a:spcPts val="0"/>
              </a:spcBef>
              <a:buClr>
                <a:srgbClr val="434343"/>
              </a:buClr>
              <a:buFont typeface="Calibri"/>
              <a:defRPr>
                <a:solidFill>
                  <a:srgbClr val="434343"/>
                </a:solidFill>
                <a:latin typeface="Calibri"/>
                <a:ea typeface="Calibri"/>
                <a:cs typeface="Calibri"/>
                <a:sym typeface="Calibri"/>
              </a:defRPr>
            </a:lvl4pPr>
            <a:lvl5pPr lvl="4" rtl="0">
              <a:spcBef>
                <a:spcPts val="0"/>
              </a:spcBef>
              <a:buClr>
                <a:srgbClr val="434343"/>
              </a:buClr>
              <a:buFont typeface="Calibri"/>
              <a:defRPr>
                <a:solidFill>
                  <a:srgbClr val="434343"/>
                </a:solidFill>
                <a:latin typeface="Calibri"/>
                <a:ea typeface="Calibri"/>
                <a:cs typeface="Calibri"/>
                <a:sym typeface="Calibri"/>
              </a:defRPr>
            </a:lvl5pPr>
            <a:lvl6pPr lvl="5" rtl="0">
              <a:spcBef>
                <a:spcPts val="0"/>
              </a:spcBef>
              <a:buClr>
                <a:srgbClr val="434343"/>
              </a:buClr>
              <a:buFont typeface="Calibri"/>
              <a:defRPr>
                <a:solidFill>
                  <a:srgbClr val="434343"/>
                </a:solidFill>
                <a:latin typeface="Calibri"/>
                <a:ea typeface="Calibri"/>
                <a:cs typeface="Calibri"/>
                <a:sym typeface="Calibri"/>
              </a:defRPr>
            </a:lvl6pPr>
            <a:lvl7pPr lvl="6" rtl="0">
              <a:spcBef>
                <a:spcPts val="0"/>
              </a:spcBef>
              <a:buClr>
                <a:srgbClr val="434343"/>
              </a:buClr>
              <a:buFont typeface="Calibri"/>
              <a:defRPr>
                <a:solidFill>
                  <a:srgbClr val="434343"/>
                </a:solidFill>
                <a:latin typeface="Calibri"/>
                <a:ea typeface="Calibri"/>
                <a:cs typeface="Calibri"/>
                <a:sym typeface="Calibri"/>
              </a:defRPr>
            </a:lvl7pPr>
            <a:lvl8pPr lvl="7" rtl="0">
              <a:spcBef>
                <a:spcPts val="0"/>
              </a:spcBef>
              <a:buClr>
                <a:srgbClr val="434343"/>
              </a:buClr>
              <a:buSzPct val="100000"/>
              <a:buFont typeface="Calibri"/>
              <a:defRPr sz="1200">
                <a:solidFill>
                  <a:srgbClr val="434343"/>
                </a:solidFill>
                <a:latin typeface="Calibri"/>
                <a:ea typeface="Calibri"/>
                <a:cs typeface="Calibri"/>
                <a:sym typeface="Calibri"/>
              </a:defRPr>
            </a:lvl8pPr>
            <a:lvl9pPr lvl="8" rtl="0">
              <a:spcBef>
                <a:spcPts val="0"/>
              </a:spcBef>
              <a:buClr>
                <a:srgbClr val="434343"/>
              </a:buClr>
              <a:buSzPct val="100000"/>
              <a:buFont typeface="Calibri"/>
              <a:defRPr sz="1200">
                <a:solidFill>
                  <a:srgbClr val="434343"/>
                </a:solidFill>
                <a:latin typeface="Calibri"/>
                <a:ea typeface="Calibri"/>
                <a:cs typeface="Calibri"/>
                <a:sym typeface="Calibri"/>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10"/>
        <p:cNvGrpSpPr/>
        <p:nvPr/>
      </p:nvGrpSpPr>
      <p:grpSpPr>
        <a:xfrm>
          <a:off x="0" y="0"/>
          <a:ext cx="0" cy="0"/>
          <a:chOff x="0" y="0"/>
          <a:chExt cx="0" cy="0"/>
        </a:xfrm>
      </p:grpSpPr>
      <p:sp>
        <p:nvSpPr>
          <p:cNvPr id="111" name="Shape 111"/>
          <p:cNvSpPr/>
          <p:nvPr/>
        </p:nvSpPr>
        <p:spPr>
          <a:xfrm rot="10800000" flipH="1">
            <a:off x="0" y="656400"/>
            <a:ext cx="9144000" cy="44871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112" name="Shape 112"/>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113" name="Shape 113"/>
          <p:cNvSpPr txBox="1">
            <a:spLocks noGrp="1"/>
          </p:cNvSpPr>
          <p:nvPr>
            <p:ph type="title"/>
          </p:nvPr>
        </p:nvSpPr>
        <p:spPr>
          <a:xfrm>
            <a:off x="98250" y="16350"/>
            <a:ext cx="8826600" cy="602700"/>
          </a:xfrm>
          <a:prstGeom prst="rect">
            <a:avLst/>
          </a:prstGeom>
        </p:spPr>
        <p:txBody>
          <a:bodyPr lIns="91425" tIns="91425" rIns="91425" bIns="91425" anchor="ctr" anchorCtr="0"/>
          <a:lstStyle>
            <a:lvl1pPr lvl="0" rtl="0">
              <a:spcBef>
                <a:spcPts val="0"/>
              </a:spcBef>
              <a:buSzPct val="100000"/>
              <a:defRPr sz="2000"/>
            </a:lvl1pPr>
            <a:lvl2pPr lvl="1" rtl="0">
              <a:spcBef>
                <a:spcPts val="0"/>
              </a:spcBef>
              <a:buSzPct val="100000"/>
              <a:defRPr sz="1800"/>
            </a:lvl2pPr>
            <a:lvl3pPr lvl="2" rtl="0">
              <a:spcBef>
                <a:spcPts val="0"/>
              </a:spcBef>
              <a:buSzPct val="100000"/>
              <a:defRPr sz="1800"/>
            </a:lvl3pPr>
            <a:lvl4pPr lvl="3" rtl="0">
              <a:spcBef>
                <a:spcPts val="0"/>
              </a:spcBef>
              <a:buSzPct val="100000"/>
              <a:defRPr sz="1800"/>
            </a:lvl4pPr>
            <a:lvl5pPr lvl="4" rtl="0">
              <a:spcBef>
                <a:spcPts val="0"/>
              </a:spcBef>
              <a:buSzPct val="100000"/>
              <a:defRPr sz="1800"/>
            </a:lvl5pPr>
            <a:lvl6pPr lvl="5" rtl="0">
              <a:spcBef>
                <a:spcPts val="0"/>
              </a:spcBef>
              <a:buSzPct val="100000"/>
              <a:defRPr sz="1800"/>
            </a:lvl6pPr>
            <a:lvl7pPr lvl="6" rtl="0">
              <a:spcBef>
                <a:spcPts val="0"/>
              </a:spcBef>
              <a:buSzPct val="100000"/>
              <a:defRPr sz="1800"/>
            </a:lvl7pPr>
            <a:lvl8pPr lvl="7" rtl="0">
              <a:spcBef>
                <a:spcPts val="0"/>
              </a:spcBef>
              <a:buSzPct val="100000"/>
              <a:defRPr sz="1800"/>
            </a:lvl8pPr>
            <a:lvl9pPr lvl="8" rtl="0">
              <a:spcBef>
                <a:spcPts val="0"/>
              </a:spcBef>
              <a:buSzPct val="100000"/>
              <a:defRPr sz="18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Caption">
    <p:spTree>
      <p:nvGrpSpPr>
        <p:cNvPr id="1" name="Shape 133"/>
        <p:cNvGrpSpPr/>
        <p:nvPr/>
      </p:nvGrpSpPr>
      <p:grpSpPr>
        <a:xfrm>
          <a:off x="0" y="0"/>
          <a:ext cx="0" cy="0"/>
          <a:chOff x="0" y="0"/>
          <a:chExt cx="0" cy="0"/>
        </a:xfrm>
      </p:grpSpPr>
      <p:sp>
        <p:nvSpPr>
          <p:cNvPr id="134" name="Shape 134"/>
          <p:cNvSpPr txBox="1"/>
          <p:nvPr/>
        </p:nvSpPr>
        <p:spPr>
          <a:xfrm rot="10800000" flipH="1">
            <a:off x="0" y="0"/>
            <a:ext cx="9144000" cy="46959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135" name="Shape 135"/>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136" name="Shape 136"/>
          <p:cNvSpPr txBox="1">
            <a:spLocks noGrp="1"/>
          </p:cNvSpPr>
          <p:nvPr>
            <p:ph type="body" idx="1"/>
          </p:nvPr>
        </p:nvSpPr>
        <p:spPr>
          <a:xfrm>
            <a:off x="57150" y="4696825"/>
            <a:ext cx="8382000" cy="446700"/>
          </a:xfrm>
          <a:prstGeom prst="rect">
            <a:avLst/>
          </a:prstGeom>
        </p:spPr>
        <p:txBody>
          <a:bodyPr lIns="91425" tIns="91425" rIns="91425" bIns="91425" anchor="ctr" anchorCtr="0"/>
          <a:lstStyle>
            <a:lvl1pPr lvl="0" rtl="0">
              <a:lnSpc>
                <a:spcPct val="100000"/>
              </a:lnSpc>
              <a:spcBef>
                <a:spcPts val="0"/>
              </a:spcBef>
              <a:spcAft>
                <a:spcPts val="0"/>
              </a:spcAft>
              <a:buClr>
                <a:schemeClr val="lt1"/>
              </a:buClr>
              <a:buFont typeface="Calibri"/>
              <a:buNone/>
              <a:defRPr>
                <a:solidFill>
                  <a:schemeClr val="lt1"/>
                </a:solidFill>
                <a:latin typeface="Calibri"/>
                <a:ea typeface="Calibri"/>
                <a:cs typeface="Calibri"/>
                <a:sym typeface="Calibri"/>
              </a:defRPr>
            </a:lvl1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40"/>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Blank (Assembly)">
    <p:bg>
      <p:bgPr>
        <a:solidFill>
          <a:srgbClr val="3E5DAA"/>
        </a:solidFill>
        <a:effectLst/>
      </p:bgPr>
    </p:bg>
    <p:spTree>
      <p:nvGrpSpPr>
        <p:cNvPr id="1" name="Shape 14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tandalone Introduction or Summar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60950" y="2065350"/>
            <a:ext cx="8222100" cy="1012800"/>
          </a:xfrm>
          <a:prstGeom prst="rect">
            <a:avLst/>
          </a:prstGeom>
        </p:spPr>
        <p:txBody>
          <a:bodyPr lIns="91425" tIns="91425" rIns="91425" bIns="91425" anchor="ctr" anchorCtr="0"/>
          <a:lstStyle>
            <a:lvl1pPr lvl="0" rtl="0">
              <a:spcBef>
                <a:spcPts val="0"/>
              </a:spcBef>
              <a:buSzPct val="100000"/>
              <a:defRPr sz="4200"/>
            </a:lvl1pPr>
            <a:lvl2pPr lvl="1" rtl="0">
              <a:spcBef>
                <a:spcPts val="0"/>
              </a:spcBef>
              <a:buSzPct val="100000"/>
              <a:defRPr sz="4200"/>
            </a:lvl2pPr>
            <a:lvl3pPr lvl="2" rtl="0">
              <a:spcBef>
                <a:spcPts val="0"/>
              </a:spcBef>
              <a:buSzPct val="100000"/>
              <a:defRPr sz="4200"/>
            </a:lvl3pPr>
            <a:lvl4pPr lvl="3" rtl="0">
              <a:spcBef>
                <a:spcPts val="0"/>
              </a:spcBef>
              <a:buSzPct val="100000"/>
              <a:defRPr sz="4200"/>
            </a:lvl4pPr>
            <a:lvl5pPr lvl="4" rtl="0">
              <a:spcBef>
                <a:spcPts val="0"/>
              </a:spcBef>
              <a:buSzPct val="100000"/>
              <a:defRPr sz="4200"/>
            </a:lvl5pPr>
            <a:lvl6pPr lvl="5" rtl="0">
              <a:spcBef>
                <a:spcPts val="0"/>
              </a:spcBef>
              <a:buSzPct val="100000"/>
              <a:defRPr sz="4200"/>
            </a:lvl6pPr>
            <a:lvl7pPr lvl="6" rtl="0">
              <a:spcBef>
                <a:spcPts val="0"/>
              </a:spcBef>
              <a:buSzPct val="100000"/>
              <a:defRPr sz="4200"/>
            </a:lvl7pPr>
            <a:lvl8pPr lvl="7" rtl="0">
              <a:spcBef>
                <a:spcPts val="0"/>
              </a:spcBef>
              <a:buSzPct val="100000"/>
              <a:defRPr sz="4200"/>
            </a:lvl8pPr>
            <a:lvl9pPr lvl="8" rtl="0">
              <a:spcBef>
                <a:spcPts val="0"/>
              </a:spcBef>
              <a:buSzPct val="100000"/>
              <a:defRPr sz="4200"/>
            </a:lvl9pPr>
          </a:lstStyle>
          <a:p>
            <a:endParaRPr/>
          </a:p>
        </p:txBody>
      </p:sp>
      <p:pic>
        <p:nvPicPr>
          <p:cNvPr id="18" name="Shape 18"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nk (Classic)">
    <p:bg>
      <p:bgPr>
        <a:solidFill>
          <a:srgbClr val="F37021"/>
        </a:solidFill>
        <a:effectLst/>
      </p:bgPr>
    </p:bg>
    <p:spTree>
      <p:nvGrpSpPr>
        <p:cNvPr id="1" name="Shape 145"/>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Blank (Ruby)">
    <p:bg>
      <p:bgPr>
        <a:solidFill>
          <a:srgbClr val="EE2D4A"/>
        </a:solidFill>
        <a:effectLst/>
      </p:bgPr>
    </p:bg>
    <p:spTree>
      <p:nvGrpSpPr>
        <p:cNvPr id="1" name="Shape 146"/>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Blank (Field)">
    <p:bg>
      <p:bgPr>
        <a:solidFill>
          <a:srgbClr val="00A349"/>
        </a:solidFill>
        <a:effectLst/>
      </p:bgPr>
    </p:bg>
    <p:spTree>
      <p:nvGrpSpPr>
        <p:cNvPr id="1" name="Shape 147"/>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Blank (Evolve)">
    <p:bg>
      <p:bgPr>
        <a:solidFill>
          <a:srgbClr val="29BEC6"/>
        </a:solidFill>
        <a:effectLst/>
      </p:bgPr>
    </p:bg>
    <p:spTree>
      <p:nvGrpSpPr>
        <p:cNvPr id="1" name="Shape 148"/>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Blank (Hack)">
    <p:bg>
      <p:bgPr>
        <a:solidFill>
          <a:srgbClr val="4C3896"/>
        </a:solidFill>
        <a:effectLst/>
      </p:bgPr>
    </p:bg>
    <p:spTree>
      <p:nvGrpSpPr>
        <p:cNvPr id="1" name="Shape 149"/>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Blank (Sprint)">
    <p:bg>
      <p:bgPr>
        <a:solidFill>
          <a:srgbClr val="BE1A8C"/>
        </a:solidFill>
        <a:effectLst/>
      </p:bgPr>
    </p:bg>
    <p:spTree>
      <p:nvGrpSpPr>
        <p:cNvPr id="1" name="Shape 15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p:nvPr/>
        </p:nvSpPr>
        <p:spPr>
          <a:xfrm rot="10800000" flipH="1">
            <a:off x="0" y="1686000"/>
            <a:ext cx="9144000" cy="3457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21" name="Shape 21"/>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22" name="Shape 22"/>
          <p:cNvSpPr txBox="1">
            <a:spLocks noGrp="1"/>
          </p:cNvSpPr>
          <p:nvPr>
            <p:ph type="title"/>
          </p:nvPr>
        </p:nvSpPr>
        <p:spPr>
          <a:xfrm>
            <a:off x="471900" y="738725"/>
            <a:ext cx="8222100" cy="7677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3" name="Shape 23"/>
          <p:cNvSpPr txBox="1">
            <a:spLocks noGrp="1"/>
          </p:cNvSpPr>
          <p:nvPr>
            <p:ph type="body" idx="1"/>
          </p:nvPr>
        </p:nvSpPr>
        <p:spPr>
          <a:xfrm>
            <a:off x="471900" y="1919075"/>
            <a:ext cx="8222100" cy="2710200"/>
          </a:xfrm>
          <a:prstGeom prst="rect">
            <a:avLst/>
          </a:prstGeom>
        </p:spPr>
        <p:txBody>
          <a:bodyPr lIns="91425" tIns="91425" rIns="91425" bIns="91425" anchor="t" anchorCtr="0"/>
          <a:lstStyle>
            <a:lvl1pPr lvl="0" rtl="0">
              <a:spcBef>
                <a:spcPts val="0"/>
              </a:spcBef>
              <a:buClr>
                <a:srgbClr val="434343"/>
              </a:buClr>
              <a:buSzPct val="100000"/>
              <a:buFont typeface="Calibri"/>
              <a:defRPr sz="2000">
                <a:solidFill>
                  <a:srgbClr val="434343"/>
                </a:solidFill>
                <a:latin typeface="Calibri"/>
                <a:ea typeface="Calibri"/>
                <a:cs typeface="Calibri"/>
                <a:sym typeface="Calibri"/>
              </a:defRPr>
            </a:lvl1pPr>
            <a:lvl2pPr lvl="1" rtl="0">
              <a:spcBef>
                <a:spcPts val="0"/>
              </a:spcBef>
              <a:buClr>
                <a:srgbClr val="434343"/>
              </a:buClr>
              <a:buSzPct val="100000"/>
              <a:buFont typeface="Calibri"/>
              <a:defRPr sz="1800">
                <a:solidFill>
                  <a:srgbClr val="434343"/>
                </a:solidFill>
                <a:latin typeface="Calibri"/>
                <a:ea typeface="Calibri"/>
                <a:cs typeface="Calibri"/>
                <a:sym typeface="Calibri"/>
              </a:defRPr>
            </a:lvl2pPr>
            <a:lvl3pPr lvl="2" rtl="0">
              <a:spcBef>
                <a:spcPts val="0"/>
              </a:spcBef>
              <a:buClr>
                <a:srgbClr val="434343"/>
              </a:buClr>
              <a:buSzPct val="100000"/>
              <a:buFont typeface="Calibri"/>
              <a:defRPr sz="1600">
                <a:solidFill>
                  <a:srgbClr val="434343"/>
                </a:solidFill>
                <a:latin typeface="Calibri"/>
                <a:ea typeface="Calibri"/>
                <a:cs typeface="Calibri"/>
                <a:sym typeface="Calibri"/>
              </a:defRPr>
            </a:lvl3pPr>
            <a:lvl4pPr lvl="3" rtl="0">
              <a:spcBef>
                <a:spcPts val="0"/>
              </a:spcBef>
              <a:buClr>
                <a:srgbClr val="434343"/>
              </a:buClr>
              <a:buFont typeface="Calibri"/>
              <a:defRPr>
                <a:solidFill>
                  <a:srgbClr val="434343"/>
                </a:solidFill>
                <a:latin typeface="Calibri"/>
                <a:ea typeface="Calibri"/>
                <a:cs typeface="Calibri"/>
                <a:sym typeface="Calibri"/>
              </a:defRPr>
            </a:lvl4pPr>
            <a:lvl5pPr lvl="4" rtl="0">
              <a:spcBef>
                <a:spcPts val="0"/>
              </a:spcBef>
              <a:buClr>
                <a:srgbClr val="434343"/>
              </a:buClr>
              <a:buFont typeface="Calibri"/>
              <a:defRPr>
                <a:solidFill>
                  <a:srgbClr val="434343"/>
                </a:solidFill>
                <a:latin typeface="Calibri"/>
                <a:ea typeface="Calibri"/>
                <a:cs typeface="Calibri"/>
                <a:sym typeface="Calibri"/>
              </a:defRPr>
            </a:lvl5pPr>
            <a:lvl6pPr lvl="5" rtl="0">
              <a:spcBef>
                <a:spcPts val="0"/>
              </a:spcBef>
              <a:buClr>
                <a:srgbClr val="434343"/>
              </a:buClr>
              <a:buFont typeface="Calibri"/>
              <a:defRPr>
                <a:solidFill>
                  <a:srgbClr val="434343"/>
                </a:solidFill>
                <a:latin typeface="Calibri"/>
                <a:ea typeface="Calibri"/>
                <a:cs typeface="Calibri"/>
                <a:sym typeface="Calibri"/>
              </a:defRPr>
            </a:lvl6pPr>
            <a:lvl7pPr lvl="6" rtl="0">
              <a:spcBef>
                <a:spcPts val="0"/>
              </a:spcBef>
              <a:buClr>
                <a:srgbClr val="434343"/>
              </a:buClr>
              <a:buFont typeface="Calibri"/>
              <a:defRPr>
                <a:solidFill>
                  <a:srgbClr val="434343"/>
                </a:solidFill>
                <a:latin typeface="Calibri"/>
                <a:ea typeface="Calibri"/>
                <a:cs typeface="Calibri"/>
                <a:sym typeface="Calibri"/>
              </a:defRPr>
            </a:lvl7pPr>
            <a:lvl8pPr lvl="7" rtl="0">
              <a:spcBef>
                <a:spcPts val="0"/>
              </a:spcBef>
              <a:buClr>
                <a:srgbClr val="434343"/>
              </a:buClr>
              <a:buFont typeface="Calibri"/>
              <a:defRPr>
                <a:solidFill>
                  <a:srgbClr val="434343"/>
                </a:solidFill>
                <a:latin typeface="Calibri"/>
                <a:ea typeface="Calibri"/>
                <a:cs typeface="Calibri"/>
                <a:sym typeface="Calibri"/>
              </a:defRPr>
            </a:lvl8pPr>
            <a:lvl9pPr lvl="8" rtl="0">
              <a:spcBef>
                <a:spcPts val="0"/>
              </a:spcBef>
              <a:buClr>
                <a:srgbClr val="434343"/>
              </a:buClr>
              <a:buFont typeface="Calibri"/>
              <a:defRPr>
                <a:solidFill>
                  <a:srgbClr val="434343"/>
                </a:solidFill>
                <a:latin typeface="Calibri"/>
                <a:ea typeface="Calibri"/>
                <a:cs typeface="Calibri"/>
                <a:sym typeface="Calibri"/>
              </a:defRPr>
            </a:lvl9pPr>
          </a:lstStyle>
          <a:p>
            <a:endParaRPr/>
          </a:p>
        </p:txBody>
      </p:sp>
      <p:pic>
        <p:nvPicPr>
          <p:cNvPr id="24" name="Shape 24" descr="icon-beacon.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5"/>
        <p:cNvGrpSpPr/>
        <p:nvPr/>
      </p:nvGrpSpPr>
      <p:grpSpPr>
        <a:xfrm>
          <a:off x="0" y="0"/>
          <a:ext cx="0" cy="0"/>
          <a:chOff x="0" y="0"/>
          <a:chExt cx="0" cy="0"/>
        </a:xfrm>
      </p:grpSpPr>
      <p:sp>
        <p:nvSpPr>
          <p:cNvPr id="26" name="Shape 26"/>
          <p:cNvSpPr/>
          <p:nvPr/>
        </p:nvSpPr>
        <p:spPr>
          <a:xfrm rot="10800000" flipH="1">
            <a:off x="0" y="1686000"/>
            <a:ext cx="9144000" cy="3457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27" name="Shape 2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28" name="Shape 28"/>
          <p:cNvSpPr txBox="1">
            <a:spLocks noGrp="1"/>
          </p:cNvSpPr>
          <p:nvPr>
            <p:ph type="title"/>
          </p:nvPr>
        </p:nvSpPr>
        <p:spPr>
          <a:xfrm>
            <a:off x="471900" y="738725"/>
            <a:ext cx="8222100" cy="7677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9" name="Shape 29"/>
          <p:cNvSpPr txBox="1">
            <a:spLocks noGrp="1"/>
          </p:cNvSpPr>
          <p:nvPr>
            <p:ph type="body" idx="1"/>
          </p:nvPr>
        </p:nvSpPr>
        <p:spPr>
          <a:xfrm>
            <a:off x="471900" y="1919075"/>
            <a:ext cx="3999900" cy="2710199"/>
          </a:xfrm>
          <a:prstGeom prst="rect">
            <a:avLst/>
          </a:prstGeom>
        </p:spPr>
        <p:txBody>
          <a:bodyPr lIns="91425" tIns="91425" rIns="91425" bIns="91425" anchor="t" anchorCtr="0"/>
          <a:lstStyle>
            <a:lvl1pPr lvl="0" rtl="0">
              <a:spcBef>
                <a:spcPts val="0"/>
              </a:spcBef>
              <a:buClr>
                <a:srgbClr val="434343"/>
              </a:buClr>
              <a:buSzPct val="100000"/>
              <a:buFont typeface="Calibri"/>
              <a:defRPr sz="2000">
                <a:solidFill>
                  <a:srgbClr val="434343"/>
                </a:solidFill>
                <a:latin typeface="Calibri"/>
                <a:ea typeface="Calibri"/>
                <a:cs typeface="Calibri"/>
                <a:sym typeface="Calibri"/>
              </a:defRPr>
            </a:lvl1pPr>
            <a:lvl2pPr lvl="1" rtl="0">
              <a:spcBef>
                <a:spcPts val="0"/>
              </a:spcBef>
              <a:buClr>
                <a:srgbClr val="434343"/>
              </a:buClr>
              <a:buSzPct val="100000"/>
              <a:buFont typeface="Calibri"/>
              <a:defRPr sz="1800">
                <a:solidFill>
                  <a:srgbClr val="434343"/>
                </a:solidFill>
                <a:latin typeface="Calibri"/>
                <a:ea typeface="Calibri"/>
                <a:cs typeface="Calibri"/>
                <a:sym typeface="Calibri"/>
              </a:defRPr>
            </a:lvl2pPr>
            <a:lvl3pPr lvl="2" rtl="0">
              <a:spcBef>
                <a:spcPts val="0"/>
              </a:spcBef>
              <a:buClr>
                <a:srgbClr val="434343"/>
              </a:buClr>
              <a:buSzPct val="100000"/>
              <a:buFont typeface="Calibri"/>
              <a:defRPr sz="1600">
                <a:solidFill>
                  <a:srgbClr val="434343"/>
                </a:solidFill>
                <a:latin typeface="Calibri"/>
                <a:ea typeface="Calibri"/>
                <a:cs typeface="Calibri"/>
                <a:sym typeface="Calibri"/>
              </a:defRPr>
            </a:lvl3pPr>
            <a:lvl4pPr lvl="3" rtl="0">
              <a:spcBef>
                <a:spcPts val="0"/>
              </a:spcBef>
              <a:buClr>
                <a:srgbClr val="434343"/>
              </a:buClr>
              <a:buFont typeface="Calibri"/>
              <a:defRPr>
                <a:solidFill>
                  <a:srgbClr val="434343"/>
                </a:solidFill>
                <a:latin typeface="Calibri"/>
                <a:ea typeface="Calibri"/>
                <a:cs typeface="Calibri"/>
                <a:sym typeface="Calibri"/>
              </a:defRPr>
            </a:lvl4pPr>
            <a:lvl5pPr lvl="4" rtl="0">
              <a:spcBef>
                <a:spcPts val="0"/>
              </a:spcBef>
              <a:buClr>
                <a:srgbClr val="434343"/>
              </a:buClr>
              <a:buFont typeface="Calibri"/>
              <a:defRPr>
                <a:solidFill>
                  <a:srgbClr val="434343"/>
                </a:solidFill>
                <a:latin typeface="Calibri"/>
                <a:ea typeface="Calibri"/>
                <a:cs typeface="Calibri"/>
                <a:sym typeface="Calibri"/>
              </a:defRPr>
            </a:lvl5pPr>
            <a:lvl6pPr lvl="5" rtl="0">
              <a:spcBef>
                <a:spcPts val="0"/>
              </a:spcBef>
              <a:buClr>
                <a:srgbClr val="434343"/>
              </a:buClr>
              <a:buFont typeface="Calibri"/>
              <a:defRPr>
                <a:solidFill>
                  <a:srgbClr val="434343"/>
                </a:solidFill>
                <a:latin typeface="Calibri"/>
                <a:ea typeface="Calibri"/>
                <a:cs typeface="Calibri"/>
                <a:sym typeface="Calibri"/>
              </a:defRPr>
            </a:lvl6pPr>
            <a:lvl7pPr lvl="6" rtl="0">
              <a:spcBef>
                <a:spcPts val="0"/>
              </a:spcBef>
              <a:buClr>
                <a:srgbClr val="434343"/>
              </a:buClr>
              <a:buFont typeface="Calibri"/>
              <a:defRPr>
                <a:solidFill>
                  <a:srgbClr val="434343"/>
                </a:solidFill>
                <a:latin typeface="Calibri"/>
                <a:ea typeface="Calibri"/>
                <a:cs typeface="Calibri"/>
                <a:sym typeface="Calibri"/>
              </a:defRPr>
            </a:lvl7pPr>
            <a:lvl8pPr lvl="7" rtl="0">
              <a:spcBef>
                <a:spcPts val="0"/>
              </a:spcBef>
              <a:buClr>
                <a:srgbClr val="434343"/>
              </a:buClr>
              <a:buSzPct val="100000"/>
              <a:buFont typeface="Calibri"/>
              <a:defRPr sz="1200">
                <a:solidFill>
                  <a:srgbClr val="434343"/>
                </a:solidFill>
                <a:latin typeface="Calibri"/>
                <a:ea typeface="Calibri"/>
                <a:cs typeface="Calibri"/>
                <a:sym typeface="Calibri"/>
              </a:defRPr>
            </a:lvl8pPr>
            <a:lvl9pPr lvl="8" rtl="0">
              <a:spcBef>
                <a:spcPts val="0"/>
              </a:spcBef>
              <a:buClr>
                <a:srgbClr val="434343"/>
              </a:buClr>
              <a:buSzPct val="100000"/>
              <a:buFont typeface="Calibri"/>
              <a:defRPr sz="1200">
                <a:solidFill>
                  <a:srgbClr val="434343"/>
                </a:solidFill>
                <a:latin typeface="Calibri"/>
                <a:ea typeface="Calibri"/>
                <a:cs typeface="Calibri"/>
                <a:sym typeface="Calibri"/>
              </a:defRPr>
            </a:lvl9pPr>
          </a:lstStyle>
          <a:p>
            <a:endParaRPr/>
          </a:p>
        </p:txBody>
      </p:sp>
      <p:sp>
        <p:nvSpPr>
          <p:cNvPr id="30" name="Shape 30"/>
          <p:cNvSpPr txBox="1">
            <a:spLocks noGrp="1"/>
          </p:cNvSpPr>
          <p:nvPr>
            <p:ph type="body" idx="2"/>
          </p:nvPr>
        </p:nvSpPr>
        <p:spPr>
          <a:xfrm>
            <a:off x="4694250" y="1919075"/>
            <a:ext cx="3999900" cy="2710199"/>
          </a:xfrm>
          <a:prstGeom prst="rect">
            <a:avLst/>
          </a:prstGeom>
        </p:spPr>
        <p:txBody>
          <a:bodyPr lIns="91425" tIns="91425" rIns="91425" bIns="91425" anchor="t" anchorCtr="0"/>
          <a:lstStyle>
            <a:lvl1pPr lvl="0" rtl="0">
              <a:spcBef>
                <a:spcPts val="0"/>
              </a:spcBef>
              <a:buClr>
                <a:srgbClr val="434343"/>
              </a:buClr>
              <a:buSzPct val="100000"/>
              <a:buFont typeface="Calibri"/>
              <a:defRPr sz="2000">
                <a:solidFill>
                  <a:srgbClr val="434343"/>
                </a:solidFill>
                <a:latin typeface="Calibri"/>
                <a:ea typeface="Calibri"/>
                <a:cs typeface="Calibri"/>
                <a:sym typeface="Calibri"/>
              </a:defRPr>
            </a:lvl1pPr>
            <a:lvl2pPr lvl="1" rtl="0">
              <a:spcBef>
                <a:spcPts val="0"/>
              </a:spcBef>
              <a:buClr>
                <a:srgbClr val="434343"/>
              </a:buClr>
              <a:buSzPct val="100000"/>
              <a:buFont typeface="Calibri"/>
              <a:defRPr sz="1800">
                <a:solidFill>
                  <a:srgbClr val="434343"/>
                </a:solidFill>
                <a:latin typeface="Calibri"/>
                <a:ea typeface="Calibri"/>
                <a:cs typeface="Calibri"/>
                <a:sym typeface="Calibri"/>
              </a:defRPr>
            </a:lvl2pPr>
            <a:lvl3pPr lvl="2" rtl="0">
              <a:spcBef>
                <a:spcPts val="0"/>
              </a:spcBef>
              <a:buClr>
                <a:srgbClr val="434343"/>
              </a:buClr>
              <a:buSzPct val="100000"/>
              <a:buFont typeface="Calibri"/>
              <a:defRPr sz="1600">
                <a:solidFill>
                  <a:srgbClr val="434343"/>
                </a:solidFill>
                <a:latin typeface="Calibri"/>
                <a:ea typeface="Calibri"/>
                <a:cs typeface="Calibri"/>
                <a:sym typeface="Calibri"/>
              </a:defRPr>
            </a:lvl3pPr>
            <a:lvl4pPr lvl="3" rtl="0">
              <a:spcBef>
                <a:spcPts val="0"/>
              </a:spcBef>
              <a:buClr>
                <a:srgbClr val="434343"/>
              </a:buClr>
              <a:buFont typeface="Calibri"/>
              <a:defRPr>
                <a:solidFill>
                  <a:srgbClr val="434343"/>
                </a:solidFill>
                <a:latin typeface="Calibri"/>
                <a:ea typeface="Calibri"/>
                <a:cs typeface="Calibri"/>
                <a:sym typeface="Calibri"/>
              </a:defRPr>
            </a:lvl4pPr>
            <a:lvl5pPr lvl="4" rtl="0">
              <a:spcBef>
                <a:spcPts val="0"/>
              </a:spcBef>
              <a:buClr>
                <a:srgbClr val="434343"/>
              </a:buClr>
              <a:buFont typeface="Calibri"/>
              <a:defRPr>
                <a:solidFill>
                  <a:srgbClr val="434343"/>
                </a:solidFill>
                <a:latin typeface="Calibri"/>
                <a:ea typeface="Calibri"/>
                <a:cs typeface="Calibri"/>
                <a:sym typeface="Calibri"/>
              </a:defRPr>
            </a:lvl5pPr>
            <a:lvl6pPr lvl="5" rtl="0">
              <a:spcBef>
                <a:spcPts val="0"/>
              </a:spcBef>
              <a:buClr>
                <a:srgbClr val="434343"/>
              </a:buClr>
              <a:buFont typeface="Calibri"/>
              <a:defRPr>
                <a:solidFill>
                  <a:srgbClr val="434343"/>
                </a:solidFill>
                <a:latin typeface="Calibri"/>
                <a:ea typeface="Calibri"/>
                <a:cs typeface="Calibri"/>
                <a:sym typeface="Calibri"/>
              </a:defRPr>
            </a:lvl6pPr>
            <a:lvl7pPr lvl="6" rtl="0">
              <a:spcBef>
                <a:spcPts val="0"/>
              </a:spcBef>
              <a:buClr>
                <a:srgbClr val="434343"/>
              </a:buClr>
              <a:buFont typeface="Calibri"/>
              <a:defRPr>
                <a:solidFill>
                  <a:srgbClr val="434343"/>
                </a:solidFill>
                <a:latin typeface="Calibri"/>
                <a:ea typeface="Calibri"/>
                <a:cs typeface="Calibri"/>
                <a:sym typeface="Calibri"/>
              </a:defRPr>
            </a:lvl7pPr>
            <a:lvl8pPr lvl="7" rtl="0">
              <a:spcBef>
                <a:spcPts val="0"/>
              </a:spcBef>
              <a:buClr>
                <a:srgbClr val="434343"/>
              </a:buClr>
              <a:buSzPct val="100000"/>
              <a:buFont typeface="Calibri"/>
              <a:defRPr sz="1200">
                <a:solidFill>
                  <a:srgbClr val="434343"/>
                </a:solidFill>
                <a:latin typeface="Calibri"/>
                <a:ea typeface="Calibri"/>
                <a:cs typeface="Calibri"/>
                <a:sym typeface="Calibri"/>
              </a:defRPr>
            </a:lvl8pPr>
            <a:lvl9pPr lvl="8" rtl="0">
              <a:spcBef>
                <a:spcPts val="0"/>
              </a:spcBef>
              <a:buClr>
                <a:srgbClr val="434343"/>
              </a:buClr>
              <a:buSzPct val="100000"/>
              <a:buFont typeface="Calibri"/>
              <a:defRPr sz="1200">
                <a:solidFill>
                  <a:srgbClr val="434343"/>
                </a:solidFill>
                <a:latin typeface="Calibri"/>
                <a:ea typeface="Calibri"/>
                <a:cs typeface="Calibri"/>
                <a:sym typeface="Calibri"/>
              </a:defRPr>
            </a:lvl9pPr>
          </a:lstStyle>
          <a:p>
            <a:endParaRPr/>
          </a:p>
        </p:txBody>
      </p:sp>
      <p:pic>
        <p:nvPicPr>
          <p:cNvPr id="31" name="Shape 31" descr="icon-beacon.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2"/>
        <p:cNvGrpSpPr/>
        <p:nvPr/>
      </p:nvGrpSpPr>
      <p:grpSpPr>
        <a:xfrm>
          <a:off x="0" y="0"/>
          <a:ext cx="0" cy="0"/>
          <a:chOff x="0" y="0"/>
          <a:chExt cx="0" cy="0"/>
        </a:xfrm>
      </p:grpSpPr>
      <p:sp>
        <p:nvSpPr>
          <p:cNvPr id="33" name="Shape 33"/>
          <p:cNvSpPr/>
          <p:nvPr/>
        </p:nvSpPr>
        <p:spPr>
          <a:xfrm rot="10800000" flipH="1">
            <a:off x="0" y="656400"/>
            <a:ext cx="9144000" cy="44871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34" name="Shape 34"/>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35" name="Shape 35"/>
          <p:cNvSpPr txBox="1">
            <a:spLocks noGrp="1"/>
          </p:cNvSpPr>
          <p:nvPr>
            <p:ph type="title"/>
          </p:nvPr>
        </p:nvSpPr>
        <p:spPr>
          <a:xfrm>
            <a:off x="98250" y="16350"/>
            <a:ext cx="8826600" cy="602700"/>
          </a:xfrm>
          <a:prstGeom prst="rect">
            <a:avLst/>
          </a:prstGeom>
        </p:spPr>
        <p:txBody>
          <a:bodyPr lIns="91425" tIns="91425" rIns="91425" bIns="91425" anchor="ctr" anchorCtr="0"/>
          <a:lstStyle>
            <a:lvl1pPr lvl="0" rtl="0">
              <a:spcBef>
                <a:spcPts val="0"/>
              </a:spcBef>
              <a:buSzPct val="100000"/>
              <a:defRPr sz="2000"/>
            </a:lvl1pPr>
            <a:lvl2pPr lvl="1" rtl="0">
              <a:spcBef>
                <a:spcPts val="0"/>
              </a:spcBef>
              <a:buSzPct val="100000"/>
              <a:defRPr sz="1800"/>
            </a:lvl2pPr>
            <a:lvl3pPr lvl="2" rtl="0">
              <a:spcBef>
                <a:spcPts val="0"/>
              </a:spcBef>
              <a:buSzPct val="100000"/>
              <a:defRPr sz="1800"/>
            </a:lvl3pPr>
            <a:lvl4pPr lvl="3" rtl="0">
              <a:spcBef>
                <a:spcPts val="0"/>
              </a:spcBef>
              <a:buSzPct val="100000"/>
              <a:defRPr sz="1800"/>
            </a:lvl4pPr>
            <a:lvl5pPr lvl="4" rtl="0">
              <a:spcBef>
                <a:spcPts val="0"/>
              </a:spcBef>
              <a:buSzPct val="100000"/>
              <a:defRPr sz="1800"/>
            </a:lvl5pPr>
            <a:lvl6pPr lvl="5" rtl="0">
              <a:spcBef>
                <a:spcPts val="0"/>
              </a:spcBef>
              <a:buSzPct val="100000"/>
              <a:defRPr sz="1800"/>
            </a:lvl6pPr>
            <a:lvl7pPr lvl="6" rtl="0">
              <a:spcBef>
                <a:spcPts val="0"/>
              </a:spcBef>
              <a:buSzPct val="100000"/>
              <a:defRPr sz="1800"/>
            </a:lvl7pPr>
            <a:lvl8pPr lvl="7" rtl="0">
              <a:spcBef>
                <a:spcPts val="0"/>
              </a:spcBef>
              <a:buSzPct val="100000"/>
              <a:defRPr sz="1800"/>
            </a:lvl8pPr>
            <a:lvl9pPr lvl="8" rtl="0">
              <a:spcBef>
                <a:spcPts val="0"/>
              </a:spcBef>
              <a:buSzPct val="100000"/>
              <a:defRPr sz="1800"/>
            </a:lvl9pPr>
          </a:lstStyle>
          <a:p>
            <a:endParaRPr/>
          </a:p>
        </p:txBody>
      </p:sp>
      <p:pic>
        <p:nvPicPr>
          <p:cNvPr id="36" name="Shape 36" descr="icon-beacon.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7"/>
        <p:cNvGrpSpPr/>
        <p:nvPr/>
      </p:nvGrpSpPr>
      <p:grpSpPr>
        <a:xfrm>
          <a:off x="0" y="0"/>
          <a:ext cx="0" cy="0"/>
          <a:chOff x="0" y="0"/>
          <a:chExt cx="0" cy="0"/>
        </a:xfrm>
      </p:grpSpPr>
      <p:sp>
        <p:nvSpPr>
          <p:cNvPr id="38" name="Shape 38"/>
          <p:cNvSpPr txBox="1"/>
          <p:nvPr/>
        </p:nvSpPr>
        <p:spPr>
          <a:xfrm rot="10800000" flipH="1">
            <a:off x="3276600" y="25"/>
            <a:ext cx="5867400" cy="5143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39" name="Shape 3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40" name="Shape 40"/>
          <p:cNvSpPr txBox="1">
            <a:spLocks noGrp="1"/>
          </p:cNvSpPr>
          <p:nvPr>
            <p:ph type="title"/>
          </p:nvPr>
        </p:nvSpPr>
        <p:spPr>
          <a:xfrm>
            <a:off x="226077" y="357800"/>
            <a:ext cx="2808000" cy="953400"/>
          </a:xfrm>
          <a:prstGeom prst="rect">
            <a:avLst/>
          </a:prstGeom>
        </p:spPr>
        <p:txBody>
          <a:bodyPr lIns="91425" tIns="91425" rIns="91425" bIns="91425" anchor="b" anchorCtr="0"/>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a:endParaRPr/>
          </a:p>
        </p:txBody>
      </p:sp>
      <p:sp>
        <p:nvSpPr>
          <p:cNvPr id="41" name="Shape 41"/>
          <p:cNvSpPr txBox="1">
            <a:spLocks noGrp="1"/>
          </p:cNvSpPr>
          <p:nvPr>
            <p:ph type="body" idx="1"/>
          </p:nvPr>
        </p:nvSpPr>
        <p:spPr>
          <a:xfrm>
            <a:off x="226075" y="1465800"/>
            <a:ext cx="2808000" cy="3163500"/>
          </a:xfrm>
          <a:prstGeom prst="rect">
            <a:avLst/>
          </a:prstGeom>
        </p:spPr>
        <p:txBody>
          <a:bodyPr lIns="91425" tIns="91425" rIns="91425" bIns="91425" anchor="t" anchorCtr="0"/>
          <a:lstStyle>
            <a:lvl1pPr lvl="0" rtl="0">
              <a:spcBef>
                <a:spcPts val="0"/>
              </a:spcBef>
              <a:buClr>
                <a:schemeClr val="lt1"/>
              </a:buClr>
              <a:buFont typeface="Calibri"/>
              <a:defRPr>
                <a:solidFill>
                  <a:schemeClr val="lt1"/>
                </a:solidFill>
                <a:latin typeface="Calibri"/>
                <a:ea typeface="Calibri"/>
                <a:cs typeface="Calibri"/>
                <a:sym typeface="Calibri"/>
              </a:defRPr>
            </a:lvl1pPr>
            <a:lvl2pPr lvl="1" rtl="0">
              <a:spcBef>
                <a:spcPts val="0"/>
              </a:spcBef>
              <a:buClr>
                <a:schemeClr val="lt1"/>
              </a:buClr>
              <a:buSzPct val="100000"/>
              <a:buFont typeface="Calibri"/>
              <a:defRPr sz="1600">
                <a:solidFill>
                  <a:schemeClr val="lt1"/>
                </a:solidFill>
                <a:latin typeface="Calibri"/>
                <a:ea typeface="Calibri"/>
                <a:cs typeface="Calibri"/>
                <a:sym typeface="Calibri"/>
              </a:defRPr>
            </a:lvl2pPr>
            <a:lvl3pPr lvl="2" rtl="0">
              <a:spcBef>
                <a:spcPts val="0"/>
              </a:spcBef>
              <a:buClr>
                <a:schemeClr val="lt1"/>
              </a:buClr>
              <a:buFont typeface="Calibri"/>
              <a:defRPr>
                <a:solidFill>
                  <a:schemeClr val="lt1"/>
                </a:solidFill>
                <a:latin typeface="Calibri"/>
                <a:ea typeface="Calibri"/>
                <a:cs typeface="Calibri"/>
                <a:sym typeface="Calibri"/>
              </a:defRPr>
            </a:lvl3pPr>
            <a:lvl4pPr lvl="3" rtl="0">
              <a:spcBef>
                <a:spcPts val="0"/>
              </a:spcBef>
              <a:buClr>
                <a:schemeClr val="lt1"/>
              </a:buClr>
              <a:buSzPct val="100000"/>
              <a:buFont typeface="Calibri"/>
              <a:defRPr sz="1200">
                <a:solidFill>
                  <a:schemeClr val="lt1"/>
                </a:solidFill>
                <a:latin typeface="Calibri"/>
                <a:ea typeface="Calibri"/>
                <a:cs typeface="Calibri"/>
                <a:sym typeface="Calibri"/>
              </a:defRPr>
            </a:lvl4pPr>
            <a:lvl5pPr lvl="4" rtl="0">
              <a:spcBef>
                <a:spcPts val="0"/>
              </a:spcBef>
              <a:buClr>
                <a:schemeClr val="lt1"/>
              </a:buClr>
              <a:buSzPct val="100000"/>
              <a:buFont typeface="Calibri"/>
              <a:defRPr sz="1200">
                <a:solidFill>
                  <a:schemeClr val="lt1"/>
                </a:solidFill>
                <a:latin typeface="Calibri"/>
                <a:ea typeface="Calibri"/>
                <a:cs typeface="Calibri"/>
                <a:sym typeface="Calibri"/>
              </a:defRPr>
            </a:lvl5pPr>
            <a:lvl6pPr lvl="5" rtl="0">
              <a:spcBef>
                <a:spcPts val="0"/>
              </a:spcBef>
              <a:buClr>
                <a:schemeClr val="lt1"/>
              </a:buClr>
              <a:buSzPct val="100000"/>
              <a:buFont typeface="Calibri"/>
              <a:defRPr sz="1200">
                <a:solidFill>
                  <a:schemeClr val="lt1"/>
                </a:solidFill>
                <a:latin typeface="Calibri"/>
                <a:ea typeface="Calibri"/>
                <a:cs typeface="Calibri"/>
                <a:sym typeface="Calibri"/>
              </a:defRPr>
            </a:lvl6pPr>
            <a:lvl7pPr lvl="6" rtl="0">
              <a:spcBef>
                <a:spcPts val="0"/>
              </a:spcBef>
              <a:buClr>
                <a:schemeClr val="lt1"/>
              </a:buClr>
              <a:buSzPct val="100000"/>
              <a:buFont typeface="Calibri"/>
              <a:defRPr sz="1200">
                <a:solidFill>
                  <a:schemeClr val="lt1"/>
                </a:solidFill>
                <a:latin typeface="Calibri"/>
                <a:ea typeface="Calibri"/>
                <a:cs typeface="Calibri"/>
                <a:sym typeface="Calibri"/>
              </a:defRPr>
            </a:lvl7pPr>
            <a:lvl8pPr lvl="7" rtl="0">
              <a:spcBef>
                <a:spcPts val="0"/>
              </a:spcBef>
              <a:buClr>
                <a:schemeClr val="lt1"/>
              </a:buClr>
              <a:buSzPct val="100000"/>
              <a:buFont typeface="Calibri"/>
              <a:defRPr sz="1200">
                <a:solidFill>
                  <a:schemeClr val="lt1"/>
                </a:solidFill>
                <a:latin typeface="Calibri"/>
                <a:ea typeface="Calibri"/>
                <a:cs typeface="Calibri"/>
                <a:sym typeface="Calibri"/>
              </a:defRPr>
            </a:lvl8pPr>
            <a:lvl9pPr lvl="8" rtl="0">
              <a:spcBef>
                <a:spcPts val="0"/>
              </a:spcBef>
              <a:buClr>
                <a:schemeClr val="lt1"/>
              </a:buClr>
              <a:buSzPct val="100000"/>
              <a:buFont typeface="Calibri"/>
              <a:defRPr sz="1200">
                <a:solidFill>
                  <a:schemeClr val="lt1"/>
                </a:solidFill>
                <a:latin typeface="Calibri"/>
                <a:ea typeface="Calibri"/>
                <a:cs typeface="Calibri"/>
                <a:sym typeface="Calibri"/>
              </a:defRPr>
            </a:lvl9pPr>
          </a:lstStyle>
          <a:p>
            <a:endParaRPr/>
          </a:p>
        </p:txBody>
      </p:sp>
      <p:pic>
        <p:nvPicPr>
          <p:cNvPr id="42" name="Shape 42" descr="icon-beacon.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Main Point">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490250" y="488250"/>
            <a:ext cx="8034000" cy="4090800"/>
          </a:xfrm>
          <a:prstGeom prst="rect">
            <a:avLst/>
          </a:prstGeom>
        </p:spPr>
        <p:txBody>
          <a:bodyPr lIns="91425" tIns="91425" rIns="91425" bIns="91425" anchor="ctr" anchorCtr="0"/>
          <a:lstStyle>
            <a:lvl1pPr lvl="0" rtl="0">
              <a:spcBef>
                <a:spcPts val="0"/>
              </a:spcBef>
              <a:buSzPct val="100000"/>
              <a:defRPr sz="6000"/>
            </a:lvl1pPr>
            <a:lvl2pPr lvl="1" rtl="0">
              <a:spcBef>
                <a:spcPts val="0"/>
              </a:spcBef>
              <a:buSzPct val="100000"/>
              <a:defRPr sz="6000"/>
            </a:lvl2pPr>
            <a:lvl3pPr lvl="2" rtl="0">
              <a:spcBef>
                <a:spcPts val="0"/>
              </a:spcBef>
              <a:buSzPct val="100000"/>
              <a:defRPr sz="6000"/>
            </a:lvl3pPr>
            <a:lvl4pPr lvl="3" rtl="0">
              <a:spcBef>
                <a:spcPts val="0"/>
              </a:spcBef>
              <a:buSzPct val="100000"/>
              <a:defRPr sz="6000"/>
            </a:lvl4pPr>
            <a:lvl5pPr lvl="4" rtl="0">
              <a:spcBef>
                <a:spcPts val="0"/>
              </a:spcBef>
              <a:buSzPct val="100000"/>
              <a:defRPr sz="6000"/>
            </a:lvl5pPr>
            <a:lvl6pPr lvl="5" rtl="0">
              <a:spcBef>
                <a:spcPts val="0"/>
              </a:spcBef>
              <a:buSzPct val="100000"/>
              <a:defRPr sz="6000"/>
            </a:lvl6pPr>
            <a:lvl7pPr lvl="6" rtl="0">
              <a:spcBef>
                <a:spcPts val="0"/>
              </a:spcBef>
              <a:buSzPct val="100000"/>
              <a:defRPr sz="6000"/>
            </a:lvl7pPr>
            <a:lvl8pPr lvl="7" rtl="0">
              <a:spcBef>
                <a:spcPts val="0"/>
              </a:spcBef>
              <a:buSzPct val="100000"/>
              <a:defRPr sz="6000"/>
            </a:lvl8pPr>
            <a:lvl9pPr lvl="8" rtl="0">
              <a:spcBef>
                <a:spcPts val="0"/>
              </a:spcBef>
              <a:buSzPct val="100000"/>
              <a:defRPr sz="6000"/>
            </a:lvl9pPr>
          </a:lstStyle>
          <a:p>
            <a:endParaRPr/>
          </a:p>
        </p:txBody>
      </p:sp>
      <p:pic>
        <p:nvPicPr>
          <p:cNvPr id="45" name="Shape 45"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Split Summary">
    <p:spTree>
      <p:nvGrpSpPr>
        <p:cNvPr id="1" name="Shape 46"/>
        <p:cNvGrpSpPr/>
        <p:nvPr/>
      </p:nvGrpSpPr>
      <p:grpSpPr>
        <a:xfrm>
          <a:off x="0" y="0"/>
          <a:ext cx="0" cy="0"/>
          <a:chOff x="0" y="0"/>
          <a:chExt cx="0" cy="0"/>
        </a:xfrm>
      </p:grpSpPr>
      <p:sp>
        <p:nvSpPr>
          <p:cNvPr id="47" name="Shape 47"/>
          <p:cNvSpPr/>
          <p:nvPr/>
        </p:nvSpPr>
        <p:spPr>
          <a:xfrm flipH="1">
            <a:off x="0" y="0"/>
            <a:ext cx="4572000" cy="5143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48" name="Shape 48"/>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49" name="Shape 49"/>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rtl="0">
              <a:spcBef>
                <a:spcPts val="0"/>
              </a:spcBef>
              <a:buClr>
                <a:srgbClr val="434343"/>
              </a:buClr>
              <a:buSzPct val="100000"/>
              <a:defRPr sz="4200">
                <a:solidFill>
                  <a:srgbClr val="434343"/>
                </a:solidFill>
              </a:defRPr>
            </a:lvl1pPr>
            <a:lvl2pPr lvl="1" algn="ctr" rtl="0">
              <a:spcBef>
                <a:spcPts val="0"/>
              </a:spcBef>
              <a:buClr>
                <a:schemeClr val="dk2"/>
              </a:buClr>
              <a:buSzPct val="100000"/>
              <a:defRPr sz="4200">
                <a:solidFill>
                  <a:schemeClr val="dk2"/>
                </a:solidFill>
              </a:defRPr>
            </a:lvl2pPr>
            <a:lvl3pPr lvl="2" algn="ctr" rtl="0">
              <a:spcBef>
                <a:spcPts val="0"/>
              </a:spcBef>
              <a:buClr>
                <a:schemeClr val="dk2"/>
              </a:buClr>
              <a:buSzPct val="100000"/>
              <a:defRPr sz="4200">
                <a:solidFill>
                  <a:schemeClr val="dk2"/>
                </a:solidFill>
              </a:defRPr>
            </a:lvl3pPr>
            <a:lvl4pPr lvl="3" algn="ctr" rtl="0">
              <a:spcBef>
                <a:spcPts val="0"/>
              </a:spcBef>
              <a:buClr>
                <a:schemeClr val="dk2"/>
              </a:buClr>
              <a:buSzPct val="100000"/>
              <a:defRPr sz="4200">
                <a:solidFill>
                  <a:schemeClr val="dk2"/>
                </a:solidFill>
              </a:defRPr>
            </a:lvl4pPr>
            <a:lvl5pPr lvl="4" algn="ctr" rtl="0">
              <a:spcBef>
                <a:spcPts val="0"/>
              </a:spcBef>
              <a:buClr>
                <a:schemeClr val="dk2"/>
              </a:buClr>
              <a:buSzPct val="100000"/>
              <a:defRPr sz="4200">
                <a:solidFill>
                  <a:schemeClr val="dk2"/>
                </a:solidFill>
              </a:defRPr>
            </a:lvl5pPr>
            <a:lvl6pPr lvl="5" algn="ctr" rtl="0">
              <a:spcBef>
                <a:spcPts val="0"/>
              </a:spcBef>
              <a:buClr>
                <a:schemeClr val="dk2"/>
              </a:buClr>
              <a:buSzPct val="100000"/>
              <a:defRPr sz="4200">
                <a:solidFill>
                  <a:schemeClr val="dk2"/>
                </a:solidFill>
              </a:defRPr>
            </a:lvl6pPr>
            <a:lvl7pPr lvl="6" algn="ctr" rtl="0">
              <a:spcBef>
                <a:spcPts val="0"/>
              </a:spcBef>
              <a:buClr>
                <a:schemeClr val="dk2"/>
              </a:buClr>
              <a:buSzPct val="100000"/>
              <a:defRPr sz="4200">
                <a:solidFill>
                  <a:schemeClr val="dk2"/>
                </a:solidFill>
              </a:defRPr>
            </a:lvl7pPr>
            <a:lvl8pPr lvl="7" algn="ctr" rtl="0">
              <a:spcBef>
                <a:spcPts val="0"/>
              </a:spcBef>
              <a:buClr>
                <a:schemeClr val="dk2"/>
              </a:buClr>
              <a:buSzPct val="100000"/>
              <a:defRPr sz="4200">
                <a:solidFill>
                  <a:schemeClr val="dk2"/>
                </a:solidFill>
              </a:defRPr>
            </a:lvl8pPr>
            <a:lvl9pPr lvl="8" algn="ctr" rtl="0">
              <a:spcBef>
                <a:spcPts val="0"/>
              </a:spcBef>
              <a:buClr>
                <a:schemeClr val="dk2"/>
              </a:buClr>
              <a:buSzPct val="100000"/>
              <a:defRPr sz="4200">
                <a:solidFill>
                  <a:schemeClr val="dk2"/>
                </a:solidFill>
              </a:defRPr>
            </a:lvl9pPr>
          </a:lstStyle>
          <a:p>
            <a:endParaRPr/>
          </a:p>
        </p:txBody>
      </p:sp>
      <p:sp>
        <p:nvSpPr>
          <p:cNvPr id="50" name="Shape 50"/>
          <p:cNvSpPr txBox="1">
            <a:spLocks noGrp="1"/>
          </p:cNvSpPr>
          <p:nvPr>
            <p:ph type="subTitle" idx="1"/>
          </p:nvPr>
        </p:nvSpPr>
        <p:spPr>
          <a:xfrm>
            <a:off x="265500" y="2779466"/>
            <a:ext cx="4045200" cy="1235099"/>
          </a:xfrm>
          <a:prstGeom prst="rect">
            <a:avLst/>
          </a:prstGeom>
        </p:spPr>
        <p:txBody>
          <a:bodyPr lIns="91425" tIns="91425" rIns="91425" bIns="91425" anchor="t" anchorCtr="0"/>
          <a:lstStyle>
            <a:lvl1pPr lvl="0" algn="ctr" rtl="0">
              <a:lnSpc>
                <a:spcPct val="100000"/>
              </a:lnSpc>
              <a:spcBef>
                <a:spcPts val="0"/>
              </a:spcBef>
              <a:spcAft>
                <a:spcPts val="0"/>
              </a:spcAft>
              <a:buSzPct val="100000"/>
              <a:buFont typeface="Calibri"/>
              <a:buNone/>
              <a:defRPr sz="2100">
                <a:latin typeface="Calibri"/>
                <a:ea typeface="Calibri"/>
                <a:cs typeface="Calibri"/>
                <a:sym typeface="Calibri"/>
              </a:defRPr>
            </a:lvl1pPr>
            <a:lvl2pPr lvl="1" algn="ctr" rtl="0">
              <a:lnSpc>
                <a:spcPct val="100000"/>
              </a:lnSpc>
              <a:spcBef>
                <a:spcPts val="0"/>
              </a:spcBef>
              <a:spcAft>
                <a:spcPts val="0"/>
              </a:spcAft>
              <a:buSzPct val="100000"/>
              <a:buNone/>
              <a:defRPr sz="2100"/>
            </a:lvl2pPr>
            <a:lvl3pPr lvl="2" algn="ctr" rtl="0">
              <a:lnSpc>
                <a:spcPct val="100000"/>
              </a:lnSpc>
              <a:spcBef>
                <a:spcPts val="0"/>
              </a:spcBef>
              <a:spcAft>
                <a:spcPts val="0"/>
              </a:spcAft>
              <a:buSzPct val="100000"/>
              <a:buNone/>
              <a:defRPr sz="2100"/>
            </a:lvl3pPr>
            <a:lvl4pPr lvl="3" algn="ctr" rtl="0">
              <a:lnSpc>
                <a:spcPct val="100000"/>
              </a:lnSpc>
              <a:spcBef>
                <a:spcPts val="0"/>
              </a:spcBef>
              <a:spcAft>
                <a:spcPts val="0"/>
              </a:spcAft>
              <a:buSzPct val="100000"/>
              <a:buNone/>
              <a:defRPr sz="2100"/>
            </a:lvl4pPr>
            <a:lvl5pPr lvl="4" algn="ctr" rtl="0">
              <a:lnSpc>
                <a:spcPct val="100000"/>
              </a:lnSpc>
              <a:spcBef>
                <a:spcPts val="0"/>
              </a:spcBef>
              <a:spcAft>
                <a:spcPts val="0"/>
              </a:spcAft>
              <a:buSzPct val="100000"/>
              <a:buNone/>
              <a:defRPr sz="2100"/>
            </a:lvl5pPr>
            <a:lvl6pPr lvl="5" algn="ctr" rtl="0">
              <a:lnSpc>
                <a:spcPct val="100000"/>
              </a:lnSpc>
              <a:spcBef>
                <a:spcPts val="0"/>
              </a:spcBef>
              <a:spcAft>
                <a:spcPts val="0"/>
              </a:spcAft>
              <a:buSzPct val="100000"/>
              <a:buNone/>
              <a:defRPr sz="2100"/>
            </a:lvl6pPr>
            <a:lvl7pPr lvl="6" algn="ctr" rtl="0">
              <a:lnSpc>
                <a:spcPct val="100000"/>
              </a:lnSpc>
              <a:spcBef>
                <a:spcPts val="0"/>
              </a:spcBef>
              <a:spcAft>
                <a:spcPts val="0"/>
              </a:spcAft>
              <a:buSzPct val="100000"/>
              <a:buNone/>
              <a:defRPr sz="2100"/>
            </a:lvl7pPr>
            <a:lvl8pPr lvl="7" algn="ctr" rtl="0">
              <a:lnSpc>
                <a:spcPct val="100000"/>
              </a:lnSpc>
              <a:spcBef>
                <a:spcPts val="0"/>
              </a:spcBef>
              <a:spcAft>
                <a:spcPts val="0"/>
              </a:spcAft>
              <a:buSzPct val="100000"/>
              <a:buNone/>
              <a:defRPr sz="2100"/>
            </a:lvl8pPr>
            <a:lvl9pPr lvl="8" algn="ctr" rtl="0">
              <a:lnSpc>
                <a:spcPct val="100000"/>
              </a:lnSpc>
              <a:spcBef>
                <a:spcPts val="0"/>
              </a:spcBef>
              <a:spcAft>
                <a:spcPts val="0"/>
              </a:spcAft>
              <a:buSzPct val="100000"/>
              <a:buNone/>
              <a:defRPr sz="2100"/>
            </a:lvl9pPr>
          </a:lstStyle>
          <a:p>
            <a:endParaRPr/>
          </a:p>
        </p:txBody>
      </p:sp>
      <p:sp>
        <p:nvSpPr>
          <p:cNvPr id="51" name="Shape 51"/>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rtl="0">
              <a:spcBef>
                <a:spcPts val="0"/>
              </a:spcBef>
              <a:buClr>
                <a:schemeClr val="lt1"/>
              </a:buClr>
              <a:buSzPct val="100000"/>
              <a:buFont typeface="Calibri"/>
              <a:defRPr sz="2200">
                <a:solidFill>
                  <a:schemeClr val="lt1"/>
                </a:solidFill>
                <a:latin typeface="Calibri"/>
                <a:ea typeface="Calibri"/>
                <a:cs typeface="Calibri"/>
                <a:sym typeface="Calibri"/>
              </a:defRPr>
            </a:lvl1pPr>
            <a:lvl2pPr lvl="1" rtl="0">
              <a:spcBef>
                <a:spcPts val="0"/>
              </a:spcBef>
              <a:buClr>
                <a:schemeClr val="lt1"/>
              </a:buClr>
              <a:buSzPct val="100000"/>
              <a:defRPr sz="1600">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a:endParaRPr/>
          </a:p>
        </p:txBody>
      </p:sp>
      <p:pic>
        <p:nvPicPr>
          <p:cNvPr id="52" name="Shape 52"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theme" Target="../theme/theme2.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3702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71900" y="738725"/>
            <a:ext cx="8222100" cy="767700"/>
          </a:xfrm>
          <a:prstGeom prst="rect">
            <a:avLst/>
          </a:prstGeom>
          <a:noFill/>
          <a:ln>
            <a:noFill/>
          </a:ln>
        </p:spPr>
        <p:txBody>
          <a:bodyPr lIns="91425" tIns="91425" rIns="91425" bIns="91425" anchor="b" anchorCtr="0"/>
          <a:lstStyle>
            <a:lvl1pPr lvl="0" rtl="0">
              <a:spcBef>
                <a:spcPts val="0"/>
              </a:spcBef>
              <a:buClr>
                <a:schemeClr val="lt1"/>
              </a:buClr>
              <a:buSzPct val="100000"/>
              <a:buFont typeface="Calibri"/>
              <a:buNone/>
              <a:defRPr sz="3200">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471900" y="1919075"/>
            <a:ext cx="8222100" cy="2710200"/>
          </a:xfrm>
          <a:prstGeom prst="rect">
            <a:avLst/>
          </a:prstGeom>
          <a:noFill/>
          <a:ln>
            <a:noFill/>
          </a:ln>
        </p:spPr>
        <p:txBody>
          <a:bodyPr lIns="91425" tIns="91425" rIns="91425" bIns="91425" anchor="t" anchorCtr="0"/>
          <a:lstStyle>
            <a:lvl1pPr lvl="0" rtl="0">
              <a:lnSpc>
                <a:spcPct val="115000"/>
              </a:lnSpc>
              <a:spcBef>
                <a:spcPts val="0"/>
              </a:spcBef>
              <a:spcAft>
                <a:spcPts val="1600"/>
              </a:spcAft>
              <a:buClr>
                <a:schemeClr val="lt2"/>
              </a:buClr>
              <a:buSzPct val="100000"/>
              <a:buFont typeface="Calibri"/>
              <a:defRPr sz="1800">
                <a:solidFill>
                  <a:schemeClr val="lt2"/>
                </a:solidFill>
                <a:latin typeface="Calibri"/>
                <a:ea typeface="Calibri"/>
                <a:cs typeface="Calibri"/>
                <a:sym typeface="Calibri"/>
              </a:defRPr>
            </a:lvl1pPr>
            <a:lvl2pPr lvl="1"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2pPr>
            <a:lvl3pPr lvl="2"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3pPr>
            <a:lvl4pPr lvl="3"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4pPr>
            <a:lvl5pPr lvl="4"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5pPr>
            <a:lvl6pPr lvl="5"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6pPr>
            <a:lvl7pPr lvl="6"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7pPr>
            <a:lvl8pPr lvl="7"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8pPr>
            <a:lvl9pPr lvl="8"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8523541" y="4695623"/>
            <a:ext cx="5487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1000">
                <a:solidFill>
                  <a:schemeClr val="lt2"/>
                </a:solidFill>
                <a:latin typeface="Roboto"/>
                <a:ea typeface="Roboto"/>
                <a:cs typeface="Roboto"/>
                <a:sym typeface="Roboto"/>
              </a:rPr>
              <a:pPr lvl="0" algn="r" rtl="0">
                <a:spcBef>
                  <a:spcPts val="0"/>
                </a:spcBef>
                <a:buNone/>
              </a:pPr>
              <a:t>‹#›</a:t>
            </a:fld>
            <a:endParaRPr lang="en" sz="1000">
              <a:solidFill>
                <a:schemeClr val="lt2"/>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471900" y="738725"/>
            <a:ext cx="8222100" cy="767700"/>
          </a:xfrm>
          <a:prstGeom prst="rect">
            <a:avLst/>
          </a:prstGeom>
          <a:noFill/>
          <a:ln>
            <a:noFill/>
          </a:ln>
        </p:spPr>
        <p:txBody>
          <a:bodyPr lIns="91425" tIns="91425" rIns="91425" bIns="91425" anchor="b" anchorCtr="0"/>
          <a:lstStyle>
            <a:lvl1pPr lvl="0" rtl="0">
              <a:spcBef>
                <a:spcPts val="0"/>
              </a:spcBef>
              <a:buClr>
                <a:schemeClr val="lt1"/>
              </a:buClr>
              <a:buSzPct val="100000"/>
              <a:buFont typeface="Calibri"/>
              <a:buNone/>
              <a:defRPr sz="3200">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endParaRPr/>
          </a:p>
        </p:txBody>
      </p:sp>
      <p:sp>
        <p:nvSpPr>
          <p:cNvPr id="89" name="Shape 89"/>
          <p:cNvSpPr txBox="1">
            <a:spLocks noGrp="1"/>
          </p:cNvSpPr>
          <p:nvPr>
            <p:ph type="body" idx="1"/>
          </p:nvPr>
        </p:nvSpPr>
        <p:spPr>
          <a:xfrm>
            <a:off x="471900" y="1919075"/>
            <a:ext cx="8222100" cy="2710200"/>
          </a:xfrm>
          <a:prstGeom prst="rect">
            <a:avLst/>
          </a:prstGeom>
          <a:noFill/>
          <a:ln>
            <a:noFill/>
          </a:ln>
        </p:spPr>
        <p:txBody>
          <a:bodyPr lIns="91425" tIns="91425" rIns="91425" bIns="91425" anchor="t" anchorCtr="0"/>
          <a:lstStyle>
            <a:lvl1pPr lvl="0" rtl="0">
              <a:lnSpc>
                <a:spcPct val="115000"/>
              </a:lnSpc>
              <a:spcBef>
                <a:spcPts val="0"/>
              </a:spcBef>
              <a:spcAft>
                <a:spcPts val="1600"/>
              </a:spcAft>
              <a:buClr>
                <a:schemeClr val="lt2"/>
              </a:buClr>
              <a:buSzPct val="100000"/>
              <a:buFont typeface="Calibri"/>
              <a:defRPr sz="1800">
                <a:solidFill>
                  <a:schemeClr val="lt2"/>
                </a:solidFill>
                <a:latin typeface="Calibri"/>
                <a:ea typeface="Calibri"/>
                <a:cs typeface="Calibri"/>
                <a:sym typeface="Calibri"/>
              </a:defRPr>
            </a:lvl1pPr>
            <a:lvl2pPr lvl="1"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2pPr>
            <a:lvl3pPr lvl="2"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3pPr>
            <a:lvl4pPr lvl="3"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4pPr>
            <a:lvl5pPr lvl="4"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5pPr>
            <a:lvl6pPr lvl="5"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6pPr>
            <a:lvl7pPr lvl="6"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7pPr>
            <a:lvl8pPr lvl="7"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8pPr>
            <a:lvl9pPr lvl="8"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9pPr>
          </a:lstStyle>
          <a:p>
            <a:endParaRPr/>
          </a:p>
        </p:txBody>
      </p:sp>
      <p:sp>
        <p:nvSpPr>
          <p:cNvPr id="90" name="Shape 90"/>
          <p:cNvSpPr txBox="1">
            <a:spLocks noGrp="1"/>
          </p:cNvSpPr>
          <p:nvPr>
            <p:ph type="sldNum" idx="12"/>
          </p:nvPr>
        </p:nvSpPr>
        <p:spPr>
          <a:xfrm>
            <a:off x="8523541" y="4695623"/>
            <a:ext cx="5487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1000">
                <a:solidFill>
                  <a:schemeClr val="lt2"/>
                </a:solidFill>
                <a:latin typeface="Roboto"/>
                <a:ea typeface="Roboto"/>
                <a:cs typeface="Roboto"/>
                <a:sym typeface="Roboto"/>
              </a:rPr>
              <a:pPr lvl="0" algn="r" rtl="0">
                <a:spcBef>
                  <a:spcPts val="0"/>
                </a:spcBef>
                <a:buNone/>
              </a:pPr>
              <a:t>‹#›</a:t>
            </a:fld>
            <a:endParaRPr lang="en" sz="1000">
              <a:solidFill>
                <a:schemeClr val="lt2"/>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69" r:id="rId1"/>
    <p:sldLayoutId id="2147483670" r:id="rId2"/>
    <p:sldLayoutId id="2147483672" r:id="rId3"/>
    <p:sldLayoutId id="2147483673" r:id="rId4"/>
    <p:sldLayoutId id="2147483674" r:id="rId5"/>
    <p:sldLayoutId id="2147483679" r:id="rId6"/>
    <p:sldLayoutId id="2147483681" r:id="rId7"/>
    <p:sldLayoutId id="2147483683" r:id="rId8"/>
    <p:sldLayoutId id="2147483684" r:id="rId9"/>
    <p:sldLayoutId id="2147483685" r:id="rId10"/>
    <p:sldLayoutId id="2147483686" r:id="rId11"/>
    <p:sldLayoutId id="2147483687" r:id="rId12"/>
    <p:sldLayoutId id="2147483688" r:id="rId13"/>
    <p:sldLayoutId id="2147483689"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8.png"/><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7021"/>
        </a:solidFill>
        <a:effectLst/>
      </p:bgPr>
    </p:bg>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rtl="0">
              <a:spcBef>
                <a:spcPts val="0"/>
              </a:spcBef>
              <a:buNone/>
            </a:pPr>
            <a:r>
              <a:rPr lang="en-US" dirty="0" smtClean="0"/>
              <a:t>Using s3 and </a:t>
            </a:r>
            <a:r>
              <a:rPr lang="en-US" dirty="0" err="1" smtClean="0"/>
              <a:t>hdfs</a:t>
            </a:r>
            <a:r>
              <a:rPr lang="en-US" dirty="0" smtClean="0"/>
              <a:t> in combination</a:t>
            </a:r>
            <a:endParaRPr lang="en" dirty="0"/>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rtl="0">
              <a:spcBef>
                <a:spcPts val="0"/>
              </a:spcBef>
              <a:buNone/>
            </a:pPr>
            <a:r>
              <a:rPr lang="en-US" dirty="0" smtClean="0"/>
              <a:t>Data Lake/Warehouse/Sandbox</a:t>
            </a:r>
            <a:endParaRPr lang="en"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Migrating data using an INSERT INTO </a:t>
            </a:r>
            <a:r>
              <a:rPr lang="mr-IN" dirty="0" smtClean="0"/>
              <a:t>…</a:t>
            </a:r>
            <a:r>
              <a:rPr lang="en-US" dirty="0" smtClean="0"/>
              <a:t> SELECT query</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21" y="1885950"/>
            <a:ext cx="9144000" cy="764171"/>
          </a:xfrm>
          <a:prstGeom prst="rect">
            <a:avLst/>
          </a:prstGeom>
        </p:spPr>
      </p:pic>
    </p:spTree>
    <p:extLst>
      <p:ext uri="{BB962C8B-B14F-4D97-AF65-F5344CB8AC3E}">
        <p14:creationId xmlns:p14="http://schemas.microsoft.com/office/powerpoint/2010/main" val="16915274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rtl="0">
              <a:spcBef>
                <a:spcPts val="0"/>
              </a:spcBef>
              <a:buNone/>
            </a:pPr>
            <a:r>
              <a:rPr lang="en" dirty="0"/>
              <a:t>Next Video</a:t>
            </a:r>
          </a:p>
        </p:txBody>
      </p:sp>
      <p:sp>
        <p:nvSpPr>
          <p:cNvPr id="273" name="Shape 273"/>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a:r>
              <a:rPr lang="en-US" dirty="0" err="1"/>
              <a:t>AdHoc</a:t>
            </a:r>
            <a:r>
              <a:rPr lang="en-US" dirty="0"/>
              <a:t> analysis using streaming</a:t>
            </a:r>
            <a:endParaRPr lang="en"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rtl="0">
              <a:spcBef>
                <a:spcPts val="0"/>
              </a:spcBef>
              <a:buNone/>
            </a:pPr>
            <a:r>
              <a:rPr lang="en-US" dirty="0" smtClean="0"/>
              <a:t>Storage Tiers</a:t>
            </a:r>
            <a:endParaRPr lang="en" dirty="0">
              <a:latin typeface="Calibri"/>
              <a:ea typeface="Calibri"/>
              <a:cs typeface="Calibri"/>
              <a:sym typeface="Calibri"/>
            </a:endParaRPr>
          </a:p>
        </p:txBody>
      </p:sp>
      <p:sp>
        <p:nvSpPr>
          <p:cNvPr id="202" name="Shape 202"/>
          <p:cNvSpPr txBox="1">
            <a:spLocks noGrp="1"/>
          </p:cNvSpPr>
          <p:nvPr>
            <p:ph type="body" idx="1"/>
          </p:nvPr>
        </p:nvSpPr>
        <p:spPr>
          <a:xfrm>
            <a:off x="471900" y="1809750"/>
            <a:ext cx="3999900" cy="2710199"/>
          </a:xfrm>
          <a:prstGeom prst="rect">
            <a:avLst/>
          </a:prstGeom>
        </p:spPr>
        <p:txBody>
          <a:bodyPr lIns="91425" tIns="91425" rIns="91425" bIns="91425" anchor="t" anchorCtr="0">
            <a:noAutofit/>
          </a:bodyPr>
          <a:lstStyle/>
          <a:p>
            <a:pPr lvl="0"/>
            <a:r>
              <a:rPr lang="en-US" dirty="0" smtClean="0"/>
              <a:t>Storage </a:t>
            </a:r>
            <a:r>
              <a:rPr lang="en-US" dirty="0" err="1" smtClean="0"/>
              <a:t>Tier’ing</a:t>
            </a:r>
            <a:r>
              <a:rPr lang="en-US" dirty="0" smtClean="0"/>
              <a:t> uses two or more systems to store data.</a:t>
            </a:r>
          </a:p>
          <a:p>
            <a:pPr lvl="0"/>
            <a:r>
              <a:rPr lang="en-US" dirty="0" smtClean="0"/>
              <a:t>This can be done for cost, performance, or backup purposes.</a:t>
            </a:r>
            <a:endParaRPr lang="en-US" dirty="0"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dirty="0" smtClean="0"/>
              <a:t>Potential use cases and benefits</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57200" lvl="0" indent="-355600" rtl="0">
              <a:spcBef>
                <a:spcPts val="0"/>
              </a:spcBef>
              <a:buClr>
                <a:srgbClr val="434343"/>
              </a:buClr>
              <a:buSzPct val="100000"/>
              <a:buChar char="●"/>
            </a:pPr>
            <a:r>
              <a:rPr lang="en-US" sz="2000" dirty="0" smtClean="0">
                <a:solidFill>
                  <a:srgbClr val="434343"/>
                </a:solidFill>
              </a:rPr>
              <a:t>Backup</a:t>
            </a:r>
            <a:endParaRPr lang="en-US" sz="2000" dirty="0" smtClean="0">
              <a:solidFill>
                <a:srgbClr val="434343"/>
              </a:solidFill>
            </a:endParaRPr>
          </a:p>
          <a:p>
            <a:pPr marL="457200" lvl="0" indent="-355600" rtl="0">
              <a:spcBef>
                <a:spcPts val="0"/>
              </a:spcBef>
              <a:buClr>
                <a:srgbClr val="434343"/>
              </a:buClr>
              <a:buSzPct val="100000"/>
              <a:buChar char="●"/>
            </a:pPr>
            <a:r>
              <a:rPr lang="en-US" sz="2000" dirty="0" smtClean="0">
                <a:solidFill>
                  <a:srgbClr val="434343"/>
                </a:solidFill>
              </a:rPr>
              <a:t>Access to different technology</a:t>
            </a:r>
            <a:endParaRPr lang="en-US" sz="2000" dirty="0" smtClean="0">
              <a:solidFill>
                <a:srgbClr val="434343"/>
              </a:solidFill>
            </a:endParaRPr>
          </a:p>
          <a:p>
            <a:pPr marL="457200" lvl="0" indent="-355600" rtl="0">
              <a:spcBef>
                <a:spcPts val="0"/>
              </a:spcBef>
              <a:buClr>
                <a:srgbClr val="434343"/>
              </a:buClr>
              <a:buSzPct val="100000"/>
              <a:buChar char="●"/>
            </a:pPr>
            <a:r>
              <a:rPr lang="en-US" sz="2000" dirty="0" smtClean="0">
                <a:solidFill>
                  <a:srgbClr val="434343"/>
                </a:solidFill>
              </a:rPr>
              <a:t>Sharing data across organizations</a:t>
            </a:r>
          </a:p>
          <a:p>
            <a:pPr marL="457200" lvl="0" indent="-355600" rtl="0">
              <a:spcBef>
                <a:spcPts val="0"/>
              </a:spcBef>
              <a:buClr>
                <a:srgbClr val="434343"/>
              </a:buClr>
              <a:buSzPct val="100000"/>
              <a:buChar char="●"/>
            </a:pPr>
            <a:r>
              <a:rPr lang="en-US" sz="2000" dirty="0" smtClean="0">
                <a:solidFill>
                  <a:srgbClr val="434343"/>
                </a:solidFill>
              </a:rPr>
              <a:t>Controlling costs </a:t>
            </a:r>
          </a:p>
          <a:p>
            <a:pPr marL="457200" lvl="0" indent="-355600" rtl="0">
              <a:spcBef>
                <a:spcPts val="0"/>
              </a:spcBef>
              <a:buClr>
                <a:srgbClr val="434343"/>
              </a:buClr>
              <a:buSzPct val="100000"/>
              <a:buChar char="●"/>
            </a:pPr>
            <a:r>
              <a:rPr lang="en-US" sz="2000" dirty="0" smtClean="0">
                <a:solidFill>
                  <a:srgbClr val="434343"/>
                </a:solidFill>
              </a:rPr>
              <a:t>Performance</a:t>
            </a:r>
          </a:p>
          <a:p>
            <a:pPr marL="457200" lvl="0" indent="-355600" rtl="0">
              <a:spcBef>
                <a:spcPts val="0"/>
              </a:spcBef>
              <a:buClr>
                <a:srgbClr val="434343"/>
              </a:buClr>
              <a:buSzPct val="100000"/>
              <a:buChar char="●"/>
            </a:pPr>
            <a:endParaRPr lang="en-US" sz="2000" dirty="0" smtClean="0">
              <a:solidFill>
                <a:srgbClr val="434343"/>
              </a:solidFill>
            </a:endParaRPr>
          </a:p>
        </p:txBody>
      </p:sp>
    </p:spTree>
    <p:extLst>
      <p:ext uri="{BB962C8B-B14F-4D97-AF65-F5344CB8AC3E}">
        <p14:creationId xmlns:p14="http://schemas.microsoft.com/office/powerpoint/2010/main" val="10086158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Shape 218"/>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rtl="0">
              <a:spcBef>
                <a:spcPts val="0"/>
              </a:spcBef>
              <a:buNone/>
            </a:pPr>
            <a:r>
              <a:rPr lang="en-US" dirty="0" smtClean="0"/>
              <a:t>Migrating data between</a:t>
            </a:r>
            <a:endParaRPr lang="en" dirty="0"/>
          </a:p>
        </p:txBody>
      </p:sp>
      <p:cxnSp>
        <p:nvCxnSpPr>
          <p:cNvPr id="219" name="Shape 219"/>
          <p:cNvCxnSpPr/>
          <p:nvPr/>
        </p:nvCxnSpPr>
        <p:spPr>
          <a:xfrm>
            <a:off x="678512" y="2507950"/>
            <a:ext cx="0" cy="1038600"/>
          </a:xfrm>
          <a:prstGeom prst="straightConnector1">
            <a:avLst/>
          </a:prstGeom>
          <a:noFill/>
          <a:ln w="9525" cap="flat" cmpd="sng">
            <a:solidFill>
              <a:srgbClr val="B7B7B7"/>
            </a:solidFill>
            <a:prstDash val="solid"/>
            <a:round/>
            <a:headEnd type="none" w="lg" len="lg"/>
            <a:tailEnd type="none" w="lg" len="lg"/>
          </a:ln>
        </p:spPr>
      </p:cxnSp>
      <p:sp>
        <p:nvSpPr>
          <p:cNvPr id="220" name="Shape 220"/>
          <p:cNvSpPr txBox="1"/>
          <p:nvPr/>
        </p:nvSpPr>
        <p:spPr>
          <a:xfrm>
            <a:off x="725587" y="2384686"/>
            <a:ext cx="1814100" cy="392100"/>
          </a:xfrm>
          <a:prstGeom prst="rect">
            <a:avLst/>
          </a:prstGeom>
          <a:noFill/>
          <a:ln>
            <a:noFill/>
          </a:ln>
        </p:spPr>
        <p:txBody>
          <a:bodyPr lIns="91425" tIns="91425" rIns="91425" bIns="91425" anchor="ctr" anchorCtr="0">
            <a:noAutofit/>
          </a:bodyPr>
          <a:lstStyle/>
          <a:p>
            <a:pPr lvl="0" rtl="0">
              <a:spcBef>
                <a:spcPts val="0"/>
              </a:spcBef>
              <a:buNone/>
            </a:pPr>
            <a:r>
              <a:rPr lang="en" sz="1700">
                <a:solidFill>
                  <a:srgbClr val="4285F4"/>
                </a:solidFill>
                <a:latin typeface="Calibri"/>
                <a:ea typeface="Calibri"/>
                <a:cs typeface="Calibri"/>
                <a:sym typeface="Calibri"/>
              </a:rPr>
              <a:t>Step 1</a:t>
            </a:r>
          </a:p>
        </p:txBody>
      </p:sp>
      <p:sp>
        <p:nvSpPr>
          <p:cNvPr id="221" name="Shape 221"/>
          <p:cNvSpPr txBox="1"/>
          <p:nvPr/>
        </p:nvSpPr>
        <p:spPr>
          <a:xfrm>
            <a:off x="725575" y="2674725"/>
            <a:ext cx="2093400" cy="578700"/>
          </a:xfrm>
          <a:prstGeom prst="rect">
            <a:avLst/>
          </a:prstGeom>
          <a:noFill/>
          <a:ln>
            <a:noFill/>
          </a:ln>
        </p:spPr>
        <p:txBody>
          <a:bodyPr lIns="91425" tIns="91425" rIns="91425" bIns="91425" anchor="t" anchorCtr="0">
            <a:noAutofit/>
          </a:bodyPr>
          <a:lstStyle/>
          <a:p>
            <a:pPr lvl="0" rtl="0">
              <a:lnSpc>
                <a:spcPct val="115000"/>
              </a:lnSpc>
              <a:spcBef>
                <a:spcPts val="0"/>
              </a:spcBef>
              <a:spcAft>
                <a:spcPts val="1600"/>
              </a:spcAft>
              <a:buNone/>
            </a:pPr>
            <a:r>
              <a:rPr lang="en-US" dirty="0" smtClean="0">
                <a:solidFill>
                  <a:srgbClr val="424242"/>
                </a:solidFill>
                <a:latin typeface="Calibri"/>
                <a:ea typeface="Calibri"/>
                <a:cs typeface="Calibri"/>
                <a:sym typeface="Calibri"/>
              </a:rPr>
              <a:t>Define a dataset in a local HDFS storage</a:t>
            </a:r>
            <a:endParaRPr lang="en" dirty="0">
              <a:solidFill>
                <a:srgbClr val="424242"/>
              </a:solidFill>
              <a:latin typeface="Calibri"/>
              <a:ea typeface="Calibri"/>
              <a:cs typeface="Calibri"/>
              <a:sym typeface="Calibri"/>
            </a:endParaRPr>
          </a:p>
        </p:txBody>
      </p:sp>
      <p:cxnSp>
        <p:nvCxnSpPr>
          <p:cNvPr id="222" name="Shape 222"/>
          <p:cNvCxnSpPr/>
          <p:nvPr/>
        </p:nvCxnSpPr>
        <p:spPr>
          <a:xfrm>
            <a:off x="3145212" y="2355550"/>
            <a:ext cx="0" cy="1038600"/>
          </a:xfrm>
          <a:prstGeom prst="straightConnector1">
            <a:avLst/>
          </a:prstGeom>
          <a:noFill/>
          <a:ln w="9525" cap="flat" cmpd="sng">
            <a:solidFill>
              <a:srgbClr val="B7B7B7"/>
            </a:solidFill>
            <a:prstDash val="solid"/>
            <a:round/>
            <a:headEnd type="none" w="lg" len="lg"/>
            <a:tailEnd type="none" w="lg" len="lg"/>
          </a:ln>
        </p:spPr>
      </p:cxnSp>
      <p:sp>
        <p:nvSpPr>
          <p:cNvPr id="223" name="Shape 223"/>
          <p:cNvSpPr txBox="1"/>
          <p:nvPr/>
        </p:nvSpPr>
        <p:spPr>
          <a:xfrm>
            <a:off x="3192287" y="2241075"/>
            <a:ext cx="1814100" cy="392100"/>
          </a:xfrm>
          <a:prstGeom prst="rect">
            <a:avLst/>
          </a:prstGeom>
          <a:noFill/>
          <a:ln>
            <a:noFill/>
          </a:ln>
        </p:spPr>
        <p:txBody>
          <a:bodyPr lIns="91425" tIns="91425" rIns="91425" bIns="91425" anchor="ctr" anchorCtr="0">
            <a:noAutofit/>
          </a:bodyPr>
          <a:lstStyle/>
          <a:p>
            <a:pPr lvl="0" rtl="0">
              <a:spcBef>
                <a:spcPts val="0"/>
              </a:spcBef>
              <a:buNone/>
            </a:pPr>
            <a:r>
              <a:rPr lang="en" sz="1700">
                <a:solidFill>
                  <a:srgbClr val="4285F4"/>
                </a:solidFill>
                <a:latin typeface="Calibri"/>
                <a:ea typeface="Calibri"/>
                <a:cs typeface="Calibri"/>
                <a:sym typeface="Calibri"/>
              </a:rPr>
              <a:t>Step 2</a:t>
            </a:r>
          </a:p>
        </p:txBody>
      </p:sp>
      <p:sp>
        <p:nvSpPr>
          <p:cNvPr id="224" name="Shape 224"/>
          <p:cNvSpPr txBox="1"/>
          <p:nvPr/>
        </p:nvSpPr>
        <p:spPr>
          <a:xfrm>
            <a:off x="3192270" y="2531100"/>
            <a:ext cx="2439900" cy="578700"/>
          </a:xfrm>
          <a:prstGeom prst="rect">
            <a:avLst/>
          </a:prstGeom>
          <a:noFill/>
          <a:ln>
            <a:noFill/>
          </a:ln>
        </p:spPr>
        <p:txBody>
          <a:bodyPr lIns="91425" tIns="91425" rIns="91425" bIns="91425" anchor="t" anchorCtr="0">
            <a:noAutofit/>
          </a:bodyPr>
          <a:lstStyle/>
          <a:p>
            <a:pPr lvl="0" rtl="0">
              <a:lnSpc>
                <a:spcPct val="115000"/>
              </a:lnSpc>
              <a:spcBef>
                <a:spcPts val="0"/>
              </a:spcBef>
              <a:spcAft>
                <a:spcPts val="1600"/>
              </a:spcAft>
              <a:buNone/>
            </a:pPr>
            <a:r>
              <a:rPr lang="en-US" dirty="0" smtClean="0">
                <a:solidFill>
                  <a:srgbClr val="424242"/>
                </a:solidFill>
                <a:latin typeface="Calibri"/>
                <a:ea typeface="Calibri"/>
                <a:cs typeface="Calibri"/>
                <a:sym typeface="Calibri"/>
              </a:rPr>
              <a:t>Replicate dataset and schema as a backup</a:t>
            </a:r>
            <a:endParaRPr lang="en" dirty="0">
              <a:solidFill>
                <a:srgbClr val="424242"/>
              </a:solidFill>
              <a:latin typeface="Calibri"/>
              <a:ea typeface="Calibri"/>
              <a:cs typeface="Calibri"/>
              <a:sym typeface="Calibri"/>
            </a:endParaRPr>
          </a:p>
        </p:txBody>
      </p:sp>
      <p:cxnSp>
        <p:nvCxnSpPr>
          <p:cNvPr id="225" name="Shape 225"/>
          <p:cNvCxnSpPr/>
          <p:nvPr/>
        </p:nvCxnSpPr>
        <p:spPr>
          <a:xfrm>
            <a:off x="6207037" y="2053100"/>
            <a:ext cx="0" cy="1038600"/>
          </a:xfrm>
          <a:prstGeom prst="straightConnector1">
            <a:avLst/>
          </a:prstGeom>
          <a:noFill/>
          <a:ln w="9525" cap="flat" cmpd="sng">
            <a:solidFill>
              <a:srgbClr val="B7B7B7"/>
            </a:solidFill>
            <a:prstDash val="solid"/>
            <a:round/>
            <a:headEnd type="none" w="lg" len="lg"/>
            <a:tailEnd type="none" w="lg" len="lg"/>
          </a:ln>
        </p:spPr>
      </p:cxnSp>
      <p:sp>
        <p:nvSpPr>
          <p:cNvPr id="226" name="Shape 226"/>
          <p:cNvSpPr txBox="1"/>
          <p:nvPr/>
        </p:nvSpPr>
        <p:spPr>
          <a:xfrm>
            <a:off x="6254112" y="1929945"/>
            <a:ext cx="1814099" cy="392100"/>
          </a:xfrm>
          <a:prstGeom prst="rect">
            <a:avLst/>
          </a:prstGeom>
          <a:noFill/>
          <a:ln>
            <a:noFill/>
          </a:ln>
        </p:spPr>
        <p:txBody>
          <a:bodyPr lIns="91425" tIns="91425" rIns="91425" bIns="91425" anchor="ctr" anchorCtr="0">
            <a:noAutofit/>
          </a:bodyPr>
          <a:lstStyle/>
          <a:p>
            <a:pPr lvl="0" rtl="0">
              <a:spcBef>
                <a:spcPts val="0"/>
              </a:spcBef>
              <a:buNone/>
            </a:pPr>
            <a:r>
              <a:rPr lang="en" sz="1700">
                <a:solidFill>
                  <a:srgbClr val="4285F4"/>
                </a:solidFill>
                <a:latin typeface="Calibri"/>
                <a:ea typeface="Calibri"/>
                <a:cs typeface="Calibri"/>
                <a:sym typeface="Calibri"/>
              </a:rPr>
              <a:t>Step 3</a:t>
            </a:r>
          </a:p>
        </p:txBody>
      </p:sp>
      <p:sp>
        <p:nvSpPr>
          <p:cNvPr id="227" name="Shape 227"/>
          <p:cNvSpPr txBox="1"/>
          <p:nvPr/>
        </p:nvSpPr>
        <p:spPr>
          <a:xfrm>
            <a:off x="6254095" y="2219975"/>
            <a:ext cx="2439899" cy="578700"/>
          </a:xfrm>
          <a:prstGeom prst="rect">
            <a:avLst/>
          </a:prstGeom>
          <a:noFill/>
          <a:ln>
            <a:noFill/>
          </a:ln>
        </p:spPr>
        <p:txBody>
          <a:bodyPr lIns="91425" tIns="91425" rIns="91425" bIns="91425" anchor="t" anchorCtr="0">
            <a:noAutofit/>
          </a:bodyPr>
          <a:lstStyle/>
          <a:p>
            <a:pPr lvl="0" rtl="0">
              <a:lnSpc>
                <a:spcPct val="115000"/>
              </a:lnSpc>
              <a:spcBef>
                <a:spcPts val="0"/>
              </a:spcBef>
              <a:spcAft>
                <a:spcPts val="1600"/>
              </a:spcAft>
              <a:buNone/>
            </a:pPr>
            <a:r>
              <a:rPr lang="en-US" dirty="0" smtClean="0">
                <a:solidFill>
                  <a:srgbClr val="424242"/>
                </a:solidFill>
                <a:latin typeface="Calibri"/>
                <a:ea typeface="Calibri"/>
                <a:cs typeface="Calibri"/>
                <a:sym typeface="Calibri"/>
              </a:rPr>
              <a:t>Discuss varying options</a:t>
            </a:r>
            <a:endParaRPr lang="en" dirty="0">
              <a:solidFill>
                <a:srgbClr val="424242"/>
              </a:solidFill>
              <a:latin typeface="Calibri"/>
              <a:ea typeface="Calibri"/>
              <a:cs typeface="Calibri"/>
              <a:sym typeface="Calibri"/>
            </a:endParaRPr>
          </a:p>
        </p:txBody>
      </p:sp>
      <p:grpSp>
        <p:nvGrpSpPr>
          <p:cNvPr id="228" name="Shape 228"/>
          <p:cNvGrpSpPr/>
          <p:nvPr/>
        </p:nvGrpSpPr>
        <p:grpSpPr>
          <a:xfrm>
            <a:off x="678505" y="3219673"/>
            <a:ext cx="6993308" cy="1520399"/>
            <a:chOff x="929030" y="3219673"/>
            <a:chExt cx="6993308" cy="1520399"/>
          </a:xfrm>
        </p:grpSpPr>
        <p:cxnSp>
          <p:nvCxnSpPr>
            <p:cNvPr id="229" name="Shape 229"/>
            <p:cNvCxnSpPr>
              <a:stCxn id="230" idx="6"/>
              <a:endCxn id="231" idx="2"/>
            </p:cNvCxnSpPr>
            <p:nvPr/>
          </p:nvCxnSpPr>
          <p:spPr>
            <a:xfrm>
              <a:off x="1537730" y="3979906"/>
              <a:ext cx="4864200" cy="0"/>
            </a:xfrm>
            <a:prstGeom prst="straightConnector1">
              <a:avLst/>
            </a:prstGeom>
            <a:noFill/>
            <a:ln w="19050" cap="flat" cmpd="sng">
              <a:solidFill>
                <a:srgbClr val="4285F4"/>
              </a:solidFill>
              <a:prstDash val="dot"/>
              <a:round/>
              <a:headEnd type="none" w="lg" len="lg"/>
              <a:tailEnd type="none" w="lg" len="lg"/>
            </a:ln>
          </p:spPr>
        </p:cxnSp>
        <p:sp>
          <p:nvSpPr>
            <p:cNvPr id="230" name="Shape 230"/>
            <p:cNvSpPr/>
            <p:nvPr/>
          </p:nvSpPr>
          <p:spPr>
            <a:xfrm>
              <a:off x="929030" y="3675556"/>
              <a:ext cx="608700" cy="608700"/>
            </a:xfrm>
            <a:prstGeom prst="ellipse">
              <a:avLst/>
            </a:prstGeom>
            <a:solidFill>
              <a:srgbClr val="F37021"/>
            </a:solidFill>
            <a:ln>
              <a:noFill/>
            </a:ln>
          </p:spPr>
          <p:txBody>
            <a:bodyPr lIns="91425" tIns="91425" rIns="91425" bIns="91425" anchor="ctr" anchorCtr="0">
              <a:noAutofit/>
            </a:bodyPr>
            <a:lstStyle/>
            <a:p>
              <a:pPr lvl="0">
                <a:spcBef>
                  <a:spcPts val="0"/>
                </a:spcBef>
                <a:buNone/>
              </a:pPr>
              <a:endParaRPr/>
            </a:p>
          </p:txBody>
        </p:sp>
        <p:sp>
          <p:nvSpPr>
            <p:cNvPr id="232" name="Shape 232"/>
            <p:cNvSpPr/>
            <p:nvPr/>
          </p:nvSpPr>
          <p:spPr>
            <a:xfrm>
              <a:off x="3421283" y="3431304"/>
              <a:ext cx="1097100" cy="1097100"/>
            </a:xfrm>
            <a:prstGeom prst="ellipse">
              <a:avLst/>
            </a:prstGeom>
            <a:solidFill>
              <a:srgbClr val="F37021"/>
            </a:solidFill>
            <a:ln>
              <a:noFill/>
            </a:ln>
          </p:spPr>
          <p:txBody>
            <a:bodyPr lIns="91425" tIns="91425" rIns="91425" bIns="91425" anchor="ctr" anchorCtr="0">
              <a:noAutofit/>
            </a:bodyPr>
            <a:lstStyle/>
            <a:p>
              <a:pPr lvl="0">
                <a:spcBef>
                  <a:spcPts val="0"/>
                </a:spcBef>
                <a:buNone/>
              </a:pPr>
              <a:endParaRPr/>
            </a:p>
          </p:txBody>
        </p:sp>
        <p:sp>
          <p:nvSpPr>
            <p:cNvPr id="231" name="Shape 231"/>
            <p:cNvSpPr/>
            <p:nvPr/>
          </p:nvSpPr>
          <p:spPr>
            <a:xfrm>
              <a:off x="6401939" y="3219673"/>
              <a:ext cx="1520400" cy="1520399"/>
            </a:xfrm>
            <a:prstGeom prst="ellipse">
              <a:avLst/>
            </a:prstGeom>
            <a:solidFill>
              <a:srgbClr val="F37021"/>
            </a:solidFill>
            <a:ln>
              <a:noFill/>
            </a:ln>
          </p:spPr>
          <p:txBody>
            <a:bodyPr lIns="91425" tIns="91425" rIns="91425" bIns="91425" anchor="ctr" anchorCtr="0">
              <a:noAutofit/>
            </a:bodyPr>
            <a:lstStyle/>
            <a:p>
              <a:pPr lvl="0">
                <a:spcBef>
                  <a:spcPts val="0"/>
                </a:spcBef>
                <a:buNone/>
              </a:pPr>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US" sz="2200" dirty="0" smtClean="0"/>
              <a:t>Hadoop anatomy</a:t>
            </a:r>
            <a:endParaRPr lang="en" sz="2200" dirty="0"/>
          </a:p>
        </p:txBody>
      </p:sp>
      <p:sp>
        <p:nvSpPr>
          <p:cNvPr id="2" name="Rounded Rectangle 1"/>
          <p:cNvSpPr/>
          <p:nvPr/>
        </p:nvSpPr>
        <p:spPr>
          <a:xfrm>
            <a:off x="3652156" y="1428750"/>
            <a:ext cx="2977244" cy="107451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3657600" y="1473075"/>
            <a:ext cx="3505200" cy="954107"/>
          </a:xfrm>
          <a:prstGeom prst="rect">
            <a:avLst/>
          </a:prstGeom>
          <a:noFill/>
        </p:spPr>
        <p:txBody>
          <a:bodyPr wrap="square" rtlCol="0">
            <a:spAutoFit/>
          </a:bodyPr>
          <a:lstStyle/>
          <a:p>
            <a:r>
              <a:rPr lang="en-US" dirty="0" smtClean="0"/>
              <a:t>&lt;configuration&gt;</a:t>
            </a:r>
            <a:br>
              <a:rPr lang="en-US" dirty="0" smtClean="0"/>
            </a:br>
            <a:r>
              <a:rPr lang="en-US" dirty="0" smtClean="0"/>
              <a:t>  &lt;property&gt;</a:t>
            </a:r>
            <a:br>
              <a:rPr lang="en-US" dirty="0" smtClean="0"/>
            </a:br>
            <a:r>
              <a:rPr lang="en-US" dirty="0" smtClean="0"/>
              <a:t>   &lt;name&gt;</a:t>
            </a:r>
            <a:r>
              <a:rPr lang="en-US" dirty="0" err="1" smtClean="0"/>
              <a:t>fs.default.name</a:t>
            </a:r>
            <a:r>
              <a:rPr lang="en-US" dirty="0" smtClean="0"/>
              <a:t>&lt;/name&gt;</a:t>
            </a:r>
            <a:br>
              <a:rPr lang="en-US" dirty="0" smtClean="0"/>
            </a:br>
            <a:r>
              <a:rPr lang="mr-IN" dirty="0" smtClean="0"/>
              <a:t>…</a:t>
            </a:r>
            <a:endParaRPr lang="en-US" dirty="0"/>
          </a:p>
        </p:txBody>
      </p:sp>
      <p:sp>
        <p:nvSpPr>
          <p:cNvPr id="4" name="Snip and Round Single Corner Rectangle 3"/>
          <p:cNvSpPr/>
          <p:nvPr/>
        </p:nvSpPr>
        <p:spPr>
          <a:xfrm>
            <a:off x="6258900" y="2800350"/>
            <a:ext cx="1229489" cy="609600"/>
          </a:xfrm>
          <a:prstGeom prst="snip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269787" y="2951261"/>
            <a:ext cx="1218603" cy="307777"/>
          </a:xfrm>
          <a:prstGeom prst="rect">
            <a:avLst/>
          </a:prstGeom>
          <a:noFill/>
        </p:spPr>
        <p:txBody>
          <a:bodyPr wrap="none" rtlCol="0">
            <a:spAutoFit/>
          </a:bodyPr>
          <a:lstStyle/>
          <a:p>
            <a:r>
              <a:rPr lang="en-US" dirty="0" smtClean="0"/>
              <a:t>Hadoop-core</a:t>
            </a:r>
            <a:endParaRPr lang="en-US" dirty="0"/>
          </a:p>
        </p:txBody>
      </p:sp>
      <p:sp>
        <p:nvSpPr>
          <p:cNvPr id="8" name="Snip and Round Single Corner Rectangle 7"/>
          <p:cNvSpPr/>
          <p:nvPr/>
        </p:nvSpPr>
        <p:spPr>
          <a:xfrm>
            <a:off x="7706701" y="2341661"/>
            <a:ext cx="522899" cy="609600"/>
          </a:xfrm>
          <a:prstGeom prst="snip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7706700" y="2492572"/>
            <a:ext cx="522900" cy="307777"/>
          </a:xfrm>
          <a:prstGeom prst="rect">
            <a:avLst/>
          </a:prstGeom>
          <a:noFill/>
        </p:spPr>
        <p:txBody>
          <a:bodyPr wrap="none" rtlCol="0">
            <a:spAutoFit/>
          </a:bodyPr>
          <a:lstStyle/>
          <a:p>
            <a:r>
              <a:rPr lang="en-US" dirty="0" err="1" smtClean="0"/>
              <a:t>hdfs</a:t>
            </a:r>
            <a:endParaRPr lang="en-US" dirty="0"/>
          </a:p>
        </p:txBody>
      </p:sp>
      <p:sp>
        <p:nvSpPr>
          <p:cNvPr id="10" name="Snip and Round Single Corner Rectangle 9"/>
          <p:cNvSpPr/>
          <p:nvPr/>
        </p:nvSpPr>
        <p:spPr>
          <a:xfrm>
            <a:off x="7706701" y="3069258"/>
            <a:ext cx="522899" cy="609600"/>
          </a:xfrm>
          <a:prstGeom prst="snip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7706700" y="3220169"/>
            <a:ext cx="473206" cy="307777"/>
          </a:xfrm>
          <a:prstGeom prst="rect">
            <a:avLst/>
          </a:prstGeom>
          <a:noFill/>
        </p:spPr>
        <p:txBody>
          <a:bodyPr wrap="none" rtlCol="0">
            <a:spAutoFit/>
          </a:bodyPr>
          <a:lstStyle/>
          <a:p>
            <a:r>
              <a:rPr lang="en-US" dirty="0" smtClean="0"/>
              <a:t>s3n</a:t>
            </a:r>
            <a:endParaRPr lang="en-US" dirty="0"/>
          </a:p>
        </p:txBody>
      </p:sp>
      <p:sp>
        <p:nvSpPr>
          <p:cNvPr id="6" name="Rectangle 5"/>
          <p:cNvSpPr/>
          <p:nvPr/>
        </p:nvSpPr>
        <p:spPr>
          <a:xfrm>
            <a:off x="457200" y="3412671"/>
            <a:ext cx="2862943"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424544" y="3715982"/>
            <a:ext cx="2895600" cy="307777"/>
          </a:xfrm>
          <a:prstGeom prst="rect">
            <a:avLst/>
          </a:prstGeom>
          <a:noFill/>
        </p:spPr>
        <p:txBody>
          <a:bodyPr wrap="square" rtlCol="0">
            <a:spAutoFit/>
          </a:bodyPr>
          <a:lstStyle/>
          <a:p>
            <a:r>
              <a:rPr lang="en-US" dirty="0" smtClean="0"/>
              <a:t>$ bin/</a:t>
            </a:r>
            <a:r>
              <a:rPr lang="en-US" dirty="0" err="1" smtClean="0"/>
              <a:t>hadoop</a:t>
            </a:r>
            <a:r>
              <a:rPr lang="en-US" dirty="0" smtClean="0"/>
              <a:t> </a:t>
            </a:r>
            <a:r>
              <a:rPr lang="en-US" dirty="0" err="1" smtClean="0"/>
              <a:t>dfs</a:t>
            </a:r>
            <a:r>
              <a:rPr lang="en-US" dirty="0" smtClean="0"/>
              <a:t> </a:t>
            </a:r>
            <a:r>
              <a:rPr lang="mr-IN" dirty="0" smtClean="0"/>
              <a:t>–</a:t>
            </a:r>
            <a:r>
              <a:rPr lang="en-US" dirty="0" smtClean="0"/>
              <a:t>put a /</a:t>
            </a:r>
            <a:r>
              <a:rPr lang="en-US" dirty="0" err="1" smtClean="0"/>
              <a:t>hdfs</a:t>
            </a:r>
            <a:r>
              <a:rPr lang="en-US" dirty="0" smtClean="0"/>
              <a:t>/stuff</a:t>
            </a:r>
            <a:endParaRPr lang="en-US" dirty="0"/>
          </a:p>
        </p:txBody>
      </p:sp>
      <p:cxnSp>
        <p:nvCxnSpPr>
          <p:cNvPr id="13" name="Straight Arrow Connector 12"/>
          <p:cNvCxnSpPr/>
          <p:nvPr/>
        </p:nvCxnSpPr>
        <p:spPr>
          <a:xfrm flipV="1">
            <a:off x="3048000" y="2647950"/>
            <a:ext cx="533400" cy="572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3581400" y="3259038"/>
            <a:ext cx="2362200" cy="608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7551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a:t>
            </a:r>
            <a:r>
              <a:rPr lang="en-US" dirty="0" err="1" smtClean="0"/>
              <a:t>hadoop</a:t>
            </a:r>
            <a:r>
              <a:rPr lang="en-US" dirty="0" smtClean="0"/>
              <a:t> put</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250" y="1657350"/>
            <a:ext cx="8610600" cy="1313593"/>
          </a:xfrm>
          <a:prstGeom prst="rect">
            <a:avLst/>
          </a:prstGeom>
        </p:spPr>
      </p:pic>
    </p:spTree>
    <p:extLst>
      <p:ext uri="{BB962C8B-B14F-4D97-AF65-F5344CB8AC3E}">
        <p14:creationId xmlns:p14="http://schemas.microsoft.com/office/powerpoint/2010/main" val="7674128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Specifing</a:t>
            </a:r>
            <a:r>
              <a:rPr lang="en-US" dirty="0" smtClean="0"/>
              <a:t> </a:t>
            </a:r>
            <a:r>
              <a:rPr lang="mr-IN" dirty="0" smtClean="0"/>
              <a:t>–</a:t>
            </a:r>
            <a:r>
              <a:rPr lang="en-US" dirty="0" smtClean="0"/>
              <a:t>D to alter configuration</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933" y="1123950"/>
            <a:ext cx="8710688" cy="1914771"/>
          </a:xfrm>
          <a:prstGeom prst="rect">
            <a:avLst/>
          </a:prstGeom>
        </p:spPr>
      </p:pic>
    </p:spTree>
    <p:extLst>
      <p:ext uri="{BB962C8B-B14F-4D97-AF65-F5344CB8AC3E}">
        <p14:creationId xmlns:p14="http://schemas.microsoft.com/office/powerpoint/2010/main" val="14604929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168" y="819150"/>
            <a:ext cx="8233381" cy="4221420"/>
          </a:xfrm>
          <a:prstGeom prst="rect">
            <a:avLst/>
          </a:prstGeom>
        </p:spPr>
      </p:pic>
      <p:cxnSp>
        <p:nvCxnSpPr>
          <p:cNvPr id="5" name="Straight Arrow Connector 4"/>
          <p:cNvCxnSpPr/>
          <p:nvPr/>
        </p:nvCxnSpPr>
        <p:spPr>
          <a:xfrm flipH="1">
            <a:off x="7696200" y="4476750"/>
            <a:ext cx="1447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5943600" y="1885950"/>
            <a:ext cx="1447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1267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2114550"/>
            <a:ext cx="7924800" cy="18415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079" y="1243081"/>
            <a:ext cx="8651771" cy="247437"/>
          </a:xfrm>
          <a:prstGeom prst="rect">
            <a:avLst/>
          </a:prstGeom>
        </p:spPr>
      </p:pic>
    </p:spTree>
    <p:extLst>
      <p:ext uri="{BB962C8B-B14F-4D97-AF65-F5344CB8AC3E}">
        <p14:creationId xmlns:p14="http://schemas.microsoft.com/office/powerpoint/2010/main" val="345982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23176</TotalTime>
  <Words>334</Words>
  <Application>Microsoft Macintosh PowerPoint</Application>
  <PresentationFormat>On-screen Show (16:9)</PresentationFormat>
  <Paragraphs>43</Paragraphs>
  <Slides>11</Slides>
  <Notes>6</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11</vt:i4>
      </vt:variant>
    </vt:vector>
  </HeadingPairs>
  <TitlesOfParts>
    <vt:vector size="17" baseType="lpstr">
      <vt:lpstr>Calibri</vt:lpstr>
      <vt:lpstr>Roboto</vt:lpstr>
      <vt:lpstr>Wingdings</vt:lpstr>
      <vt:lpstr>Arial</vt:lpstr>
      <vt:lpstr>Packt</vt:lpstr>
      <vt:lpstr>Packt</vt:lpstr>
      <vt:lpstr>Using s3 and hdfs in combination</vt:lpstr>
      <vt:lpstr>Storage Tiers</vt:lpstr>
      <vt:lpstr>Potential use cases and benefits</vt:lpstr>
      <vt:lpstr>Migrating data between</vt:lpstr>
      <vt:lpstr>Hadoop anatomy</vt:lpstr>
      <vt:lpstr>Basic hadoop put</vt:lpstr>
      <vt:lpstr>Specifing –D to alter configuration</vt:lpstr>
      <vt:lpstr>PowerPoint Presentation</vt:lpstr>
      <vt:lpstr>PowerPoint Presentation</vt:lpstr>
      <vt:lpstr>Migrating data using an INSERT INTO … SELECT query</vt:lpstr>
      <vt:lpstr>Next Video</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Subsection Title</dc:title>
  <cp:lastModifiedBy>Edward Capriolo</cp:lastModifiedBy>
  <cp:revision>45</cp:revision>
  <dcterms:modified xsi:type="dcterms:W3CDTF">2017-06-12T17:44:24Z</dcterms:modified>
</cp:coreProperties>
</file>